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74" r:id="rId4"/>
    <p:sldId id="270" r:id="rId5"/>
    <p:sldId id="276" r:id="rId6"/>
    <p:sldId id="275" r:id="rId7"/>
    <p:sldId id="271" r:id="rId8"/>
    <p:sldId id="278" r:id="rId9"/>
    <p:sldId id="272" r:id="rId10"/>
    <p:sldId id="273" r:id="rId11"/>
    <p:sldId id="277" r:id="rId12"/>
    <p:sldId id="279" r:id="rId13"/>
    <p:sldId id="280" r:id="rId14"/>
    <p:sldId id="282" r:id="rId15"/>
    <p:sldId id="281" r:id="rId16"/>
    <p:sldId id="283" r:id="rId17"/>
    <p:sldId id="284" r:id="rId18"/>
    <p:sldId id="285" r:id="rId19"/>
    <p:sldId id="287" r:id="rId20"/>
    <p:sldId id="288" r:id="rId21"/>
    <p:sldId id="267" r:id="rId22"/>
    <p:sldId id="265" r:id="rId23"/>
    <p:sldId id="289" r:id="rId24"/>
    <p:sldId id="261" r:id="rId25"/>
    <p:sldId id="290" r:id="rId26"/>
    <p:sldId id="292" r:id="rId27"/>
    <p:sldId id="268" r:id="rId28"/>
    <p:sldId id="293" r:id="rId29"/>
    <p:sldId id="295" r:id="rId30"/>
    <p:sldId id="29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458"/>
    <p:restoredTop sz="97155"/>
  </p:normalViewPr>
  <p:slideViewPr>
    <p:cSldViewPr snapToGrid="0" snapToObjects="1">
      <p:cViewPr varScale="1">
        <p:scale>
          <a:sx n="127" d="100"/>
          <a:sy n="127" d="100"/>
        </p:scale>
        <p:origin x="200" y="1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2/9/21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2/9/21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hyperlink" Target="https://vedabase.io/en/search/synonyms/?original=dy%C5%ABtam" TargetMode="External"/><Relationship Id="rId13" Type="http://schemas.openxmlformats.org/officeDocument/2006/relationships/hyperlink" Target="https://vedabase.io/en/search/synonyms/?original=adharma%E1%B8%A5" TargetMode="External"/><Relationship Id="rId3" Type="http://schemas.openxmlformats.org/officeDocument/2006/relationships/hyperlink" Target="https://vedabase.io/en/search/synonyms/?original=tad%C4%81" TargetMode="External"/><Relationship Id="rId7" Type="http://schemas.openxmlformats.org/officeDocument/2006/relationships/hyperlink" Target="https://vedabase.io/en/search/synonyms/?original=dadau" TargetMode="External"/><Relationship Id="rId12" Type="http://schemas.openxmlformats.org/officeDocument/2006/relationships/hyperlink" Target="https://vedabase.io/en/search/synonyms/?original=yatra" TargetMode="External"/><Relationship Id="rId2" Type="http://schemas.openxmlformats.org/officeDocument/2006/relationships/hyperlink" Target="https://vedabase.io/en/search/synonyms/?original=abhyarthit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kalaye" TargetMode="External"/><Relationship Id="rId11" Type="http://schemas.openxmlformats.org/officeDocument/2006/relationships/hyperlink" Target="https://vedabase.io/en/search/synonyms/?original=s%C5%ABn%C4%81" TargetMode="External"/><Relationship Id="rId5" Type="http://schemas.openxmlformats.org/officeDocument/2006/relationships/hyperlink" Target="https://vedabase.io/en/search/synonyms/?original=sth%C4%81n%C4%81ni" TargetMode="External"/><Relationship Id="rId15" Type="http://schemas.openxmlformats.org/officeDocument/2006/relationships/hyperlink" Target="https://vedabase.io/en/search/synonyms/?original=vidha%E1%B8%A5" TargetMode="External"/><Relationship Id="rId10" Type="http://schemas.openxmlformats.org/officeDocument/2006/relationships/hyperlink" Target="https://vedabase.io/en/search/synonyms/?original=striya%E1%B8%A5" TargetMode="External"/><Relationship Id="rId4" Type="http://schemas.openxmlformats.org/officeDocument/2006/relationships/hyperlink" Target="https://vedabase.io/en/search/synonyms/?original=tasmai" TargetMode="External"/><Relationship Id="rId9" Type="http://schemas.openxmlformats.org/officeDocument/2006/relationships/hyperlink" Target="https://vedabase.io/en/search/synonyms/?original=p%C4%81nam" TargetMode="External"/><Relationship Id="rId14" Type="http://schemas.openxmlformats.org/officeDocument/2006/relationships/hyperlink" Target="https://vedabase.io/en/search/synonyms/?original=catu%E1%B8%A5"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vedabase.io/en/search/synonyms/?original=p%C4%81nam" TargetMode="External"/><Relationship Id="rId2" Type="http://schemas.openxmlformats.org/officeDocument/2006/relationships/hyperlink" Target="https://vedabase.io/en/search/synonyms/?original=dy%C5%ABtam" TargetMode="External"/><Relationship Id="rId1" Type="http://schemas.openxmlformats.org/officeDocument/2006/relationships/slideLayout" Target="../slideLayouts/slideLayout2.xml"/><Relationship Id="rId5" Type="http://schemas.openxmlformats.org/officeDocument/2006/relationships/hyperlink" Target="https://vedabase.io/en/search/synonyms/?original=s%C5%ABn%C4%81" TargetMode="External"/><Relationship Id="rId4" Type="http://schemas.openxmlformats.org/officeDocument/2006/relationships/hyperlink" Target="https://vedabase.io/en/search/synonyms/?original=striya%E1%B8%A5" TargetMode="External"/></Relationships>
</file>

<file path=ppt/slides/_rels/slide13.xml.rels><?xml version="1.0" encoding="UTF-8" standalone="yes"?>
<Relationships xmlns="http://schemas.openxmlformats.org/package/2006/relationships"><Relationship Id="rId8" Type="http://schemas.openxmlformats.org/officeDocument/2006/relationships/hyperlink" Target="https://vedabase.io/en/search/synonyms/?original=prabhu%E1%B8%A5" TargetMode="External"/><Relationship Id="rId13" Type="http://schemas.openxmlformats.org/officeDocument/2006/relationships/hyperlink" Target="https://vedabase.io/en/search/synonyms/?original=raja%E1%B8%A5" TargetMode="External"/><Relationship Id="rId3" Type="http://schemas.openxmlformats.org/officeDocument/2006/relationships/hyperlink" Target="https://vedabase.io/en/search/synonyms/?original=ca" TargetMode="External"/><Relationship Id="rId7" Type="http://schemas.openxmlformats.org/officeDocument/2006/relationships/hyperlink" Target="https://vedabase.io/en/search/synonyms/?original=ad%C4%81t" TargetMode="External"/><Relationship Id="rId12" Type="http://schemas.openxmlformats.org/officeDocument/2006/relationships/hyperlink" Target="https://vedabase.io/en/search/synonyms/?original=k%C4%81mam" TargetMode="External"/><Relationship Id="rId2" Type="http://schemas.openxmlformats.org/officeDocument/2006/relationships/hyperlink" Target="https://vedabase.io/en/search/synonyms/?original=pun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r%C5%ABpam" TargetMode="External"/><Relationship Id="rId11" Type="http://schemas.openxmlformats.org/officeDocument/2006/relationships/hyperlink" Target="https://vedabase.io/en/search/synonyms/?original=madam" TargetMode="External"/><Relationship Id="rId5" Type="http://schemas.openxmlformats.org/officeDocument/2006/relationships/hyperlink" Target="https://vedabase.io/en/search/synonyms/?original=j%C4%81ta" TargetMode="External"/><Relationship Id="rId15" Type="http://schemas.openxmlformats.org/officeDocument/2006/relationships/hyperlink" Target="https://vedabase.io/en/search/synonyms/?original=pa%C3%B1camam" TargetMode="External"/><Relationship Id="rId10" Type="http://schemas.openxmlformats.org/officeDocument/2006/relationships/hyperlink" Target="https://vedabase.io/en/search/synonyms/?original=an%E1%B9%9Btam" TargetMode="External"/><Relationship Id="rId4" Type="http://schemas.openxmlformats.org/officeDocument/2006/relationships/hyperlink" Target="https://vedabase.io/en/search/synonyms/?original=y%C4%81cam%C4%81n%C4%81ya" TargetMode="External"/><Relationship Id="rId9" Type="http://schemas.openxmlformats.org/officeDocument/2006/relationships/hyperlink" Target="https://vedabase.io/en/search/synonyms/?original=tata%E1%B8%A5" TargetMode="External"/><Relationship Id="rId14" Type="http://schemas.openxmlformats.org/officeDocument/2006/relationships/hyperlink" Target="https://vedabase.io/en/search/synonyms/?original=vairam"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vedabase.io/en/search/synonyms/?original=skandha" TargetMode="External"/><Relationship Id="rId13" Type="http://schemas.openxmlformats.org/officeDocument/2006/relationships/hyperlink" Target="https://vedabase.io/en/search/synonyms/?original=ca" TargetMode="External"/><Relationship Id="rId18" Type="http://schemas.openxmlformats.org/officeDocument/2006/relationships/hyperlink" Target="https://vedabase.io/en/search/synonyms/?original=arha%E1%B9%87am" TargetMode="External"/><Relationship Id="rId3" Type="http://schemas.openxmlformats.org/officeDocument/2006/relationships/hyperlink" Target="https://vedabase.io/en/search/synonyms/?original=taro%E1%B8%A5" TargetMode="External"/><Relationship Id="rId21" Type="http://schemas.openxmlformats.org/officeDocument/2006/relationships/image" Target="../media/image8.jpeg"/><Relationship Id="rId7" Type="http://schemas.openxmlformats.org/officeDocument/2006/relationships/hyperlink" Target="https://vedabase.io/en/search/synonyms/?original=tat" TargetMode="External"/><Relationship Id="rId12" Type="http://schemas.openxmlformats.org/officeDocument/2006/relationships/hyperlink" Target="https://vedabase.io/en/search/synonyms/?original=upah%C4%81r%C4%81t" TargetMode="External"/><Relationship Id="rId17" Type="http://schemas.openxmlformats.org/officeDocument/2006/relationships/hyperlink" Target="https://vedabase.io/en/search/synonyms/?original=sarva" TargetMode="External"/><Relationship Id="rId2" Type="http://schemas.openxmlformats.org/officeDocument/2006/relationships/hyperlink" Target="https://vedabase.io/en/search/synonyms/?original=yath%C4%81" TargetMode="External"/><Relationship Id="rId16" Type="http://schemas.openxmlformats.org/officeDocument/2006/relationships/hyperlink" Target="https://vedabase.io/en/search/synonyms/?original=eva" TargetMode="External"/><Relationship Id="rId20" Type="http://schemas.openxmlformats.org/officeDocument/2006/relationships/hyperlink" Target="https://vedabase.io/en/search/synonyms/?original=ijy%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t%E1%B9%9Bpyanti" TargetMode="External"/><Relationship Id="rId11" Type="http://schemas.openxmlformats.org/officeDocument/2006/relationships/hyperlink" Target="https://vedabase.io/en/search/synonyms/?original=pr%C4%81%E1%B9%87a" TargetMode="External"/><Relationship Id="rId5" Type="http://schemas.openxmlformats.org/officeDocument/2006/relationships/hyperlink" Target="https://vedabase.io/en/search/synonyms/?original=ni%E1%B9%A3ecanena" TargetMode="External"/><Relationship Id="rId15" Type="http://schemas.openxmlformats.org/officeDocument/2006/relationships/hyperlink" Target="https://vedabase.io/en/search/synonyms/?original=tath%C4%81" TargetMode="External"/><Relationship Id="rId10" Type="http://schemas.openxmlformats.org/officeDocument/2006/relationships/hyperlink" Target="https://vedabase.io/en/search/synonyms/?original=upa%C5%9B%C4%81kh%C4%81%E1%B8%A5" TargetMode="External"/><Relationship Id="rId19" Type="http://schemas.openxmlformats.org/officeDocument/2006/relationships/hyperlink" Target="https://vedabase.io/en/search/synonyms/?original=acyuta" TargetMode="External"/><Relationship Id="rId4" Type="http://schemas.openxmlformats.org/officeDocument/2006/relationships/hyperlink" Target="https://vedabase.io/en/search/synonyms/?original=m%C5%ABla" TargetMode="External"/><Relationship Id="rId9" Type="http://schemas.openxmlformats.org/officeDocument/2006/relationships/hyperlink" Target="https://vedabase.io/en/search/synonyms/?original=bhuja" TargetMode="External"/><Relationship Id="rId14" Type="http://schemas.openxmlformats.org/officeDocument/2006/relationships/hyperlink" Target="https://vedabase.io/en/search/synonyms/?original=indriy%C4%81%E1%B9%87%C4%81m"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354513" y="841375"/>
            <a:ext cx="350520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dirty="0">
                <a:solidFill>
                  <a:schemeClr val="bg1"/>
                </a:solidFill>
              </a:rPr>
              <a:t>वास्तविक धन क्या है</a:t>
            </a:r>
            <a:r>
              <a:rPr lang="en-US" sz="5200" b="1" dirty="0">
                <a:solidFill>
                  <a:schemeClr val="bg1"/>
                </a:solidFill>
              </a:rPr>
              <a:t> ?</a:t>
            </a:r>
            <a:br>
              <a:rPr lang="en-US" sz="5200" b="1" dirty="0">
                <a:solidFill>
                  <a:schemeClr val="bg1"/>
                </a:solidFill>
              </a:rPr>
            </a:br>
            <a:br>
              <a:rPr lang="en-US" sz="5200" b="1" dirty="0">
                <a:solidFill>
                  <a:schemeClr val="bg1"/>
                </a:solidFill>
              </a:rPr>
            </a:br>
            <a:r>
              <a:rPr lang="en-US" sz="5200" b="1" dirty="0">
                <a:solidFill>
                  <a:schemeClr val="bg1"/>
                </a:solidFill>
                <a:latin typeface="Balaram" pitchFamily="2" charset="0"/>
              </a:rPr>
              <a:t>What is real wealth?</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2E96A-6757-D14E-9352-D426F7D0F023}"/>
              </a:ext>
            </a:extLst>
          </p:cNvPr>
          <p:cNvSpPr>
            <a:spLocks noGrp="1"/>
          </p:cNvSpPr>
          <p:nvPr>
            <p:ph type="title"/>
          </p:nvPr>
        </p:nvSpPr>
        <p:spPr>
          <a:xfrm>
            <a:off x="838200" y="365125"/>
            <a:ext cx="10515600" cy="2126866"/>
          </a:xfrm>
        </p:spPr>
        <p:txBody>
          <a:bodyPr>
            <a:normAutofit fontScale="90000"/>
          </a:bodyPr>
          <a:lstStyle/>
          <a:p>
            <a:pPr algn="ctr"/>
            <a:r>
              <a:rPr lang="hi-IN" dirty="0"/>
              <a:t>सूत उवाच</a:t>
            </a:r>
            <a:br>
              <a:rPr lang="hi-IN" dirty="0"/>
            </a:br>
            <a:r>
              <a:rPr lang="hi-IN" dirty="0"/>
              <a:t>अभ्यर्थितस्तदा तस्मै स्थानानि कलये ददौ ।</a:t>
            </a:r>
            <a:br>
              <a:rPr lang="hi-IN" dirty="0"/>
            </a:br>
            <a:r>
              <a:rPr lang="hi-IN" dirty="0"/>
              <a:t>द्यूतं पानं स्त्रिय: सूना यत्राधर्मश्चतुर्विध: ॥ ३८ ॥</a:t>
            </a:r>
            <a:endParaRPr lang="en-US" dirty="0"/>
          </a:p>
        </p:txBody>
      </p:sp>
      <p:sp>
        <p:nvSpPr>
          <p:cNvPr id="3" name="Content Placeholder 2">
            <a:extLst>
              <a:ext uri="{FF2B5EF4-FFF2-40B4-BE49-F238E27FC236}">
                <a16:creationId xmlns:a16="http://schemas.microsoft.com/office/drawing/2014/main" id="{2B5A6619-73F8-514E-A6DA-ACB2E9CB751F}"/>
              </a:ext>
            </a:extLst>
          </p:cNvPr>
          <p:cNvSpPr>
            <a:spLocks noGrp="1"/>
          </p:cNvSpPr>
          <p:nvPr>
            <p:ph idx="1"/>
          </p:nvPr>
        </p:nvSpPr>
        <p:spPr/>
        <p:txBody>
          <a:bodyPr>
            <a:normAutofit/>
          </a:bodyPr>
          <a:lstStyle/>
          <a:p>
            <a:pPr marL="0" indent="0">
              <a:buNone/>
            </a:pPr>
            <a:endParaRPr lang="en-US" sz="1800" dirty="0"/>
          </a:p>
          <a:p>
            <a:pPr marL="0" indent="0">
              <a:buNone/>
            </a:pPr>
            <a:endParaRPr lang="en-US" sz="1800" dirty="0"/>
          </a:p>
          <a:p>
            <a:pPr marL="0" indent="0" algn="ctr">
              <a:buNone/>
            </a:pPr>
            <a:r>
              <a:rPr lang="en-US" sz="1800" i="1" dirty="0" err="1">
                <a:latin typeface="Balaram" pitchFamily="2" charset="0"/>
              </a:rPr>
              <a:t>sūta</a:t>
            </a:r>
            <a:r>
              <a:rPr lang="en-US" sz="1800" i="1" dirty="0">
                <a:latin typeface="Balaram" pitchFamily="2" charset="0"/>
              </a:rPr>
              <a:t> </a:t>
            </a:r>
            <a:r>
              <a:rPr lang="en-US" sz="1800" i="1" dirty="0" err="1">
                <a:latin typeface="Balaram" pitchFamily="2" charset="0"/>
              </a:rPr>
              <a:t>uvāca</a:t>
            </a:r>
            <a:br>
              <a:rPr lang="en-US" sz="1800" i="1" dirty="0">
                <a:latin typeface="Balaram" pitchFamily="2" charset="0"/>
              </a:rPr>
            </a:br>
            <a:r>
              <a:rPr lang="en-US" sz="1800" i="1" dirty="0" err="1">
                <a:latin typeface="Balaram" pitchFamily="2" charset="0"/>
              </a:rPr>
              <a:t>abhyarthitas</a:t>
            </a:r>
            <a:r>
              <a:rPr lang="en-US" sz="1800" i="1" dirty="0">
                <a:latin typeface="Balaram" pitchFamily="2" charset="0"/>
              </a:rPr>
              <a:t> </a:t>
            </a:r>
            <a:r>
              <a:rPr lang="en-US" sz="1800" i="1" dirty="0" err="1">
                <a:latin typeface="Balaram" pitchFamily="2" charset="0"/>
              </a:rPr>
              <a:t>tadā</a:t>
            </a:r>
            <a:r>
              <a:rPr lang="en-US" sz="1800" i="1" dirty="0">
                <a:latin typeface="Balaram" pitchFamily="2" charset="0"/>
              </a:rPr>
              <a:t> </a:t>
            </a:r>
            <a:r>
              <a:rPr lang="en-US" sz="1800" i="1" dirty="0" err="1">
                <a:latin typeface="Balaram" pitchFamily="2" charset="0"/>
              </a:rPr>
              <a:t>tasmai</a:t>
            </a:r>
            <a:br>
              <a:rPr lang="en-US" sz="1800" i="1" dirty="0">
                <a:latin typeface="Balaram" pitchFamily="2" charset="0"/>
              </a:rPr>
            </a:br>
            <a:r>
              <a:rPr lang="en-US" sz="1800" i="1" dirty="0" err="1">
                <a:latin typeface="Balaram" pitchFamily="2" charset="0"/>
              </a:rPr>
              <a:t>sthānāni</a:t>
            </a:r>
            <a:r>
              <a:rPr lang="en-US" sz="1800" i="1" dirty="0">
                <a:latin typeface="Balaram" pitchFamily="2" charset="0"/>
              </a:rPr>
              <a:t> </a:t>
            </a:r>
            <a:r>
              <a:rPr lang="en-US" sz="1800" i="1" dirty="0" err="1">
                <a:latin typeface="Balaram" pitchFamily="2" charset="0"/>
              </a:rPr>
              <a:t>kalaye</a:t>
            </a:r>
            <a:r>
              <a:rPr lang="en-US" sz="1800" i="1" dirty="0">
                <a:latin typeface="Balaram" pitchFamily="2" charset="0"/>
              </a:rPr>
              <a:t> </a:t>
            </a:r>
            <a:r>
              <a:rPr lang="en-US" sz="1800" i="1" dirty="0" err="1">
                <a:latin typeface="Balaram" pitchFamily="2" charset="0"/>
              </a:rPr>
              <a:t>dadau</a:t>
            </a:r>
            <a:br>
              <a:rPr lang="en-US" sz="1800" i="1" dirty="0">
                <a:latin typeface="Balaram" pitchFamily="2" charset="0"/>
              </a:rPr>
            </a:br>
            <a:r>
              <a:rPr lang="en-US" sz="1800" i="1" dirty="0" err="1">
                <a:latin typeface="Balaram" pitchFamily="2" charset="0"/>
              </a:rPr>
              <a:t>dyūtaṁ</a:t>
            </a:r>
            <a:r>
              <a:rPr lang="en-US" sz="1800" i="1" dirty="0">
                <a:latin typeface="Balaram" pitchFamily="2" charset="0"/>
              </a:rPr>
              <a:t> </a:t>
            </a:r>
            <a:r>
              <a:rPr lang="en-US" sz="1800" i="1" dirty="0" err="1">
                <a:latin typeface="Balaram" pitchFamily="2" charset="0"/>
              </a:rPr>
              <a:t>pānaṁ</a:t>
            </a:r>
            <a:r>
              <a:rPr lang="en-US" sz="1800" i="1" dirty="0">
                <a:latin typeface="Balaram" pitchFamily="2" charset="0"/>
              </a:rPr>
              <a:t> </a:t>
            </a:r>
            <a:r>
              <a:rPr lang="en-US" sz="1800" i="1" dirty="0" err="1">
                <a:latin typeface="Balaram" pitchFamily="2" charset="0"/>
              </a:rPr>
              <a:t>striyaḥ</a:t>
            </a:r>
            <a:r>
              <a:rPr lang="en-US" sz="1800" i="1" dirty="0">
                <a:latin typeface="Balaram" pitchFamily="2" charset="0"/>
              </a:rPr>
              <a:t> </a:t>
            </a:r>
            <a:r>
              <a:rPr lang="en-US" sz="1800" i="1" dirty="0" err="1">
                <a:latin typeface="Balaram" pitchFamily="2" charset="0"/>
              </a:rPr>
              <a:t>sūnā</a:t>
            </a:r>
            <a:br>
              <a:rPr lang="en-US" sz="1800" i="1" dirty="0">
                <a:latin typeface="Balaram" pitchFamily="2" charset="0"/>
              </a:rPr>
            </a:br>
            <a:r>
              <a:rPr lang="en-US" sz="1800" i="1" dirty="0" err="1">
                <a:latin typeface="Balaram" pitchFamily="2" charset="0"/>
              </a:rPr>
              <a:t>yatrādharmaś</a:t>
            </a:r>
            <a:r>
              <a:rPr lang="en-US" sz="1800" i="1" dirty="0">
                <a:latin typeface="Balaram" pitchFamily="2" charset="0"/>
              </a:rPr>
              <a:t> </a:t>
            </a:r>
            <a:r>
              <a:rPr lang="en-US" sz="1800" i="1" dirty="0" err="1">
                <a:latin typeface="Balaram" pitchFamily="2" charset="0"/>
              </a:rPr>
              <a:t>catur-vidhaḥ</a:t>
            </a:r>
            <a:endParaRPr lang="en-US" sz="1800" i="1" dirty="0">
              <a:latin typeface="Balaram" pitchFamily="2" charset="0"/>
            </a:endParaRPr>
          </a:p>
          <a:p>
            <a:pPr marL="0" indent="0" algn="just">
              <a:buNone/>
            </a:pPr>
            <a:r>
              <a:rPr lang="en-US" sz="1800" i="1" dirty="0">
                <a:latin typeface="Balaram" pitchFamily="2" charset="0"/>
                <a:hlinkClick r:id="rId2"/>
              </a:rPr>
              <a:t>abhyarthitaḥ</a:t>
            </a:r>
            <a:r>
              <a:rPr lang="en-US" sz="1800" dirty="0">
                <a:latin typeface="Balaram" pitchFamily="2" charset="0"/>
              </a:rPr>
              <a:t> — thus being petitioned; </a:t>
            </a:r>
            <a:r>
              <a:rPr lang="en-US" sz="1800" i="1" dirty="0">
                <a:latin typeface="Balaram" pitchFamily="2" charset="0"/>
                <a:hlinkClick r:id="rId3"/>
              </a:rPr>
              <a:t>tadā</a:t>
            </a:r>
            <a:r>
              <a:rPr lang="en-US" sz="1800" dirty="0">
                <a:latin typeface="Balaram" pitchFamily="2" charset="0"/>
              </a:rPr>
              <a:t> — at that time; </a:t>
            </a:r>
            <a:r>
              <a:rPr lang="en-US" sz="1800" i="1" dirty="0">
                <a:latin typeface="Balaram" pitchFamily="2" charset="0"/>
                <a:hlinkClick r:id="rId4"/>
              </a:rPr>
              <a:t>tasmai</a:t>
            </a:r>
            <a:r>
              <a:rPr lang="en-US" sz="1800" dirty="0">
                <a:latin typeface="Balaram" pitchFamily="2" charset="0"/>
              </a:rPr>
              <a:t> — unto him; </a:t>
            </a:r>
            <a:r>
              <a:rPr lang="en-US" sz="1800" i="1" dirty="0">
                <a:latin typeface="Balaram" pitchFamily="2" charset="0"/>
                <a:hlinkClick r:id="rId5"/>
              </a:rPr>
              <a:t>sthānāni</a:t>
            </a:r>
            <a:r>
              <a:rPr lang="en-US" sz="1800" dirty="0">
                <a:latin typeface="Balaram" pitchFamily="2" charset="0"/>
              </a:rPr>
              <a:t> — places; </a:t>
            </a:r>
            <a:r>
              <a:rPr lang="en-US" sz="1800" i="1" dirty="0">
                <a:latin typeface="Balaram" pitchFamily="2" charset="0"/>
                <a:hlinkClick r:id="rId6"/>
              </a:rPr>
              <a:t>kalaye</a:t>
            </a:r>
            <a:r>
              <a:rPr lang="en-US" sz="1800" dirty="0">
                <a:latin typeface="Balaram" pitchFamily="2" charset="0"/>
              </a:rPr>
              <a:t> — to the personality of Kali; </a:t>
            </a:r>
            <a:r>
              <a:rPr lang="en-US" sz="1800" i="1" dirty="0">
                <a:latin typeface="Balaram" pitchFamily="2" charset="0"/>
                <a:hlinkClick r:id="rId7"/>
              </a:rPr>
              <a:t>dadau</a:t>
            </a:r>
            <a:r>
              <a:rPr lang="en-US" sz="1800" dirty="0">
                <a:latin typeface="Balaram" pitchFamily="2" charset="0"/>
              </a:rPr>
              <a:t> — gave him permission; </a:t>
            </a:r>
            <a:r>
              <a:rPr lang="en-US" sz="1800" i="1" dirty="0">
                <a:latin typeface="Balaram" pitchFamily="2" charset="0"/>
                <a:hlinkClick r:id="rId8"/>
              </a:rPr>
              <a:t>dyūtam</a:t>
            </a:r>
            <a:r>
              <a:rPr lang="en-US" sz="1800" dirty="0">
                <a:latin typeface="Balaram" pitchFamily="2" charset="0"/>
              </a:rPr>
              <a:t> — gambling; </a:t>
            </a:r>
            <a:r>
              <a:rPr lang="en-US" sz="1800" i="1" dirty="0">
                <a:latin typeface="Balaram" pitchFamily="2" charset="0"/>
                <a:hlinkClick r:id="rId9"/>
              </a:rPr>
              <a:t>pānam</a:t>
            </a:r>
            <a:r>
              <a:rPr lang="en-US" sz="1800" dirty="0">
                <a:latin typeface="Balaram" pitchFamily="2" charset="0"/>
              </a:rPr>
              <a:t> — drinking; </a:t>
            </a:r>
            <a:r>
              <a:rPr lang="en-US" sz="1800" i="1" dirty="0">
                <a:latin typeface="Balaram" pitchFamily="2" charset="0"/>
                <a:hlinkClick r:id="rId10"/>
              </a:rPr>
              <a:t>striyaḥ</a:t>
            </a:r>
            <a:r>
              <a:rPr lang="en-US" sz="1800" dirty="0">
                <a:latin typeface="Balaram" pitchFamily="2" charset="0"/>
              </a:rPr>
              <a:t> — illicit association with women; </a:t>
            </a:r>
            <a:r>
              <a:rPr lang="en-US" sz="1800" i="1" dirty="0">
                <a:latin typeface="Balaram" pitchFamily="2" charset="0"/>
                <a:hlinkClick r:id="rId11"/>
              </a:rPr>
              <a:t>sūnā</a:t>
            </a:r>
            <a:r>
              <a:rPr lang="en-US" sz="1800" dirty="0">
                <a:latin typeface="Balaram" pitchFamily="2" charset="0"/>
              </a:rPr>
              <a:t> — animal slaughter; </a:t>
            </a:r>
            <a:r>
              <a:rPr lang="en-US" sz="1800" i="1" dirty="0">
                <a:latin typeface="Balaram" pitchFamily="2" charset="0"/>
                <a:hlinkClick r:id="rId12"/>
              </a:rPr>
              <a:t>yatra</a:t>
            </a:r>
            <a:r>
              <a:rPr lang="en-US" sz="1800" dirty="0">
                <a:latin typeface="Balaram" pitchFamily="2" charset="0"/>
              </a:rPr>
              <a:t> — wherever; </a:t>
            </a:r>
            <a:r>
              <a:rPr lang="en-US" sz="1800" i="1" dirty="0">
                <a:latin typeface="Balaram" pitchFamily="2" charset="0"/>
                <a:hlinkClick r:id="rId13"/>
              </a:rPr>
              <a:t>adharmaḥ</a:t>
            </a:r>
            <a:r>
              <a:rPr lang="en-US" sz="1800" dirty="0">
                <a:latin typeface="Balaram" pitchFamily="2" charset="0"/>
              </a:rPr>
              <a:t> — sinful activities; </a:t>
            </a:r>
            <a:r>
              <a:rPr lang="en-US" sz="1800" i="1" dirty="0" err="1">
                <a:latin typeface="Balaram" pitchFamily="2" charset="0"/>
                <a:hlinkClick r:id="rId14"/>
              </a:rPr>
              <a:t>catuḥ</a:t>
            </a:r>
            <a:r>
              <a:rPr lang="en-US" sz="1800" dirty="0" err="1">
                <a:latin typeface="Balaram" pitchFamily="2" charset="0"/>
              </a:rPr>
              <a:t>-</a:t>
            </a:r>
            <a:r>
              <a:rPr lang="en-US" sz="1800" i="1" dirty="0" err="1">
                <a:latin typeface="Balaram" pitchFamily="2" charset="0"/>
                <a:hlinkClick r:id="rId15"/>
              </a:rPr>
              <a:t>vidhaḥ</a:t>
            </a:r>
            <a:r>
              <a:rPr lang="en-US" sz="1800" dirty="0">
                <a:latin typeface="Balaram" pitchFamily="2" charset="0"/>
              </a:rPr>
              <a:t> — four kinds of.</a:t>
            </a:r>
          </a:p>
          <a:p>
            <a:pPr marL="0" indent="0" algn="just">
              <a:buNone/>
            </a:pPr>
            <a:r>
              <a:rPr lang="en-US" sz="1800" b="1" dirty="0" err="1">
                <a:latin typeface="Balaram" pitchFamily="2" charset="0"/>
              </a:rPr>
              <a:t>Suta</a:t>
            </a:r>
            <a:r>
              <a:rPr lang="en-US" sz="1800" b="1" dirty="0">
                <a:latin typeface="Balaram" pitchFamily="2" charset="0"/>
              </a:rPr>
              <a:t> </a:t>
            </a:r>
            <a:r>
              <a:rPr lang="en-US" sz="1800" b="1" dirty="0" err="1">
                <a:latin typeface="Balaram" pitchFamily="2" charset="0"/>
              </a:rPr>
              <a:t>Gosvami</a:t>
            </a:r>
            <a:r>
              <a:rPr lang="en-US" sz="1800" b="1" dirty="0">
                <a:latin typeface="Balaram" pitchFamily="2" charset="0"/>
              </a:rPr>
              <a:t> said: “Maharaja Parikshit, thus being petitioned by the personality of Kali, gave him permission to reside in places where gambling, drinking, prostitution and animal slaughter were performed.” [SB 1.17.38]</a:t>
            </a:r>
          </a:p>
          <a:p>
            <a:pPr marL="0" indent="0">
              <a:buNone/>
            </a:pPr>
            <a:endParaRPr lang="en-US" sz="1800" dirty="0"/>
          </a:p>
        </p:txBody>
      </p:sp>
    </p:spTree>
    <p:extLst>
      <p:ext uri="{BB962C8B-B14F-4D97-AF65-F5344CB8AC3E}">
        <p14:creationId xmlns:p14="http://schemas.microsoft.com/office/powerpoint/2010/main" val="11743758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4AE774-7140-49BE-8B41-57CD71D98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66FDA2E-C990-C84F-870B-59558463CA85}"/>
              </a:ext>
            </a:extLst>
          </p:cNvPr>
          <p:cNvSpPr>
            <a:spLocks noGrp="1"/>
          </p:cNvSpPr>
          <p:nvPr>
            <p:ph type="title"/>
          </p:nvPr>
        </p:nvSpPr>
        <p:spPr>
          <a:xfrm>
            <a:off x="831987" y="554875"/>
            <a:ext cx="8943191" cy="2088688"/>
          </a:xfrm>
        </p:spPr>
        <p:txBody>
          <a:bodyPr vert="horz" lIns="91440" tIns="45720" rIns="91440" bIns="45720" rtlCol="0" anchor="ctr">
            <a:noAutofit/>
          </a:bodyPr>
          <a:lstStyle/>
          <a:p>
            <a:pPr algn="ctr"/>
            <a:r>
              <a:rPr lang="en-US" sz="3200" dirty="0" err="1"/>
              <a:t>सूत</a:t>
            </a:r>
            <a:r>
              <a:rPr lang="en-US" sz="3200" dirty="0"/>
              <a:t> </a:t>
            </a:r>
            <a:r>
              <a:rPr lang="en-US" sz="3200" dirty="0" err="1"/>
              <a:t>उवाच</a:t>
            </a:r>
            <a:br>
              <a:rPr lang="en-US" sz="3200" dirty="0"/>
            </a:br>
            <a:r>
              <a:rPr lang="en-US" sz="3200" dirty="0" err="1"/>
              <a:t>अभ्यर्थितस्तदा</a:t>
            </a:r>
            <a:r>
              <a:rPr lang="en-US" sz="3200" dirty="0"/>
              <a:t> </a:t>
            </a:r>
            <a:r>
              <a:rPr lang="en-US" sz="3200" dirty="0" err="1"/>
              <a:t>तस्मै</a:t>
            </a:r>
            <a:r>
              <a:rPr lang="en-US" sz="3200" dirty="0"/>
              <a:t> </a:t>
            </a:r>
            <a:r>
              <a:rPr lang="en-US" sz="3200" dirty="0" err="1"/>
              <a:t>स्थानानि</a:t>
            </a:r>
            <a:r>
              <a:rPr lang="en-US" sz="3200" dirty="0"/>
              <a:t> </a:t>
            </a:r>
            <a:r>
              <a:rPr lang="en-US" sz="3200" dirty="0" err="1"/>
              <a:t>कलये</a:t>
            </a:r>
            <a:r>
              <a:rPr lang="en-US" sz="3200" dirty="0"/>
              <a:t> </a:t>
            </a:r>
            <a:r>
              <a:rPr lang="en-US" sz="3200" dirty="0" err="1"/>
              <a:t>ददौ</a:t>
            </a:r>
            <a:r>
              <a:rPr lang="en-US" sz="3200" dirty="0"/>
              <a:t> ।</a:t>
            </a:r>
            <a:br>
              <a:rPr lang="en-US" sz="3200" dirty="0"/>
            </a:br>
            <a:r>
              <a:rPr lang="en-US" sz="3200" dirty="0" err="1"/>
              <a:t>द्यूतं</a:t>
            </a:r>
            <a:r>
              <a:rPr lang="en-US" sz="3200" dirty="0"/>
              <a:t> </a:t>
            </a:r>
            <a:r>
              <a:rPr lang="en-US" sz="3200" dirty="0" err="1"/>
              <a:t>पानं</a:t>
            </a:r>
            <a:r>
              <a:rPr lang="en-US" sz="3200" dirty="0"/>
              <a:t> </a:t>
            </a:r>
            <a:r>
              <a:rPr lang="en-US" sz="3200" dirty="0" err="1"/>
              <a:t>स्त्रिय</a:t>
            </a:r>
            <a:r>
              <a:rPr lang="en-US" sz="3200" dirty="0"/>
              <a:t>: </a:t>
            </a:r>
            <a:r>
              <a:rPr lang="en-US" sz="3200" dirty="0" err="1"/>
              <a:t>सूना</a:t>
            </a:r>
            <a:r>
              <a:rPr lang="en-US" sz="3200" dirty="0"/>
              <a:t> </a:t>
            </a:r>
            <a:r>
              <a:rPr lang="en-US" sz="3200" dirty="0" err="1"/>
              <a:t>यत्राधर्मश्चतुर्विध</a:t>
            </a:r>
            <a:r>
              <a:rPr lang="en-US" sz="3200" dirty="0"/>
              <a:t>: ॥ 1.17.38 ॥</a:t>
            </a:r>
          </a:p>
        </p:txBody>
      </p:sp>
      <p:pic>
        <p:nvPicPr>
          <p:cNvPr id="7" name="Content Placeholder 6" descr="Text, letter&#10;&#10;Description automatically generated">
            <a:extLst>
              <a:ext uri="{FF2B5EF4-FFF2-40B4-BE49-F238E27FC236}">
                <a16:creationId xmlns:a16="http://schemas.microsoft.com/office/drawing/2014/main" id="{80EF56F6-A48A-534A-9E45-FE2AD53EEAE2}"/>
              </a:ext>
            </a:extLst>
          </p:cNvPr>
          <p:cNvPicPr>
            <a:picLocks noGrp="1" noChangeAspect="1"/>
          </p:cNvPicPr>
          <p:nvPr>
            <p:ph idx="1"/>
          </p:nvPr>
        </p:nvPicPr>
        <p:blipFill rotWithShape="1">
          <a:blip r:embed="rId2"/>
          <a:srcRect r="1" b="2154"/>
          <a:stretch/>
        </p:blipFill>
        <p:spPr>
          <a:xfrm>
            <a:off x="189364" y="2785948"/>
            <a:ext cx="11803893" cy="3898019"/>
          </a:xfrm>
          <a:prstGeom prst="rect">
            <a:avLst/>
          </a:prstGeom>
        </p:spPr>
      </p:pic>
    </p:spTree>
    <p:extLst>
      <p:ext uri="{BB962C8B-B14F-4D97-AF65-F5344CB8AC3E}">
        <p14:creationId xmlns:p14="http://schemas.microsoft.com/office/powerpoint/2010/main" val="32161703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E6FA9-6E21-674F-8996-ECA7FCF84724}"/>
              </a:ext>
            </a:extLst>
          </p:cNvPr>
          <p:cNvSpPr>
            <a:spLocks noGrp="1"/>
          </p:cNvSpPr>
          <p:nvPr>
            <p:ph type="title"/>
          </p:nvPr>
        </p:nvSpPr>
        <p:spPr/>
        <p:txBody>
          <a:bodyPr/>
          <a:lstStyle/>
          <a:p>
            <a:r>
              <a:rPr lang="en-US" dirty="0">
                <a:latin typeface="Balaram" pitchFamily="2" charset="0"/>
              </a:rPr>
              <a:t>Points to Remember</a:t>
            </a:r>
          </a:p>
        </p:txBody>
      </p:sp>
      <p:sp>
        <p:nvSpPr>
          <p:cNvPr id="3" name="Content Placeholder 2">
            <a:extLst>
              <a:ext uri="{FF2B5EF4-FFF2-40B4-BE49-F238E27FC236}">
                <a16:creationId xmlns:a16="http://schemas.microsoft.com/office/drawing/2014/main" id="{CEE5B63B-5479-6542-BFFA-647D0E1CC0ED}"/>
              </a:ext>
            </a:extLst>
          </p:cNvPr>
          <p:cNvSpPr>
            <a:spLocks noGrp="1"/>
          </p:cNvSpPr>
          <p:nvPr>
            <p:ph idx="1"/>
          </p:nvPr>
        </p:nvSpPr>
        <p:spPr/>
        <p:txBody>
          <a:bodyPr>
            <a:normAutofit fontScale="92500" lnSpcReduction="10000"/>
          </a:bodyPr>
          <a:lstStyle/>
          <a:p>
            <a:r>
              <a:rPr lang="en-US" b="1" dirty="0">
                <a:latin typeface="Balaram" pitchFamily="2" charset="0"/>
                <a:cs typeface="Al Tarikh" pitchFamily="2" charset="-78"/>
              </a:rPr>
              <a:t>Quality of our human existence should improve </a:t>
            </a:r>
          </a:p>
          <a:p>
            <a:r>
              <a:rPr lang="en-US" b="1" dirty="0">
                <a:latin typeface="Balaram" pitchFamily="2" charset="0"/>
                <a:cs typeface="Al Tarikh" pitchFamily="2" charset="-78"/>
              </a:rPr>
              <a:t>Constant remembrance of the Supreme Person must be there </a:t>
            </a:r>
          </a:p>
          <a:p>
            <a:pPr lvl="1"/>
            <a:r>
              <a:rPr lang="en-US" b="1" dirty="0">
                <a:latin typeface="Balaram" pitchFamily="2" charset="0"/>
                <a:cs typeface="Al Tarikh" pitchFamily="2" charset="-78"/>
              </a:rPr>
              <a:t>read or chant or go to the temple or associate with the good devotees</a:t>
            </a:r>
          </a:p>
          <a:p>
            <a:pPr lvl="1"/>
            <a:r>
              <a:rPr lang="en-US" b="1" dirty="0">
                <a:latin typeface="Balaram" pitchFamily="2" charset="0"/>
                <a:cs typeface="Al Tarikh" pitchFamily="2" charset="-78"/>
              </a:rPr>
              <a:t>This way you will be away from bad activities </a:t>
            </a:r>
            <a:r>
              <a:rPr lang="en-US" i="1" dirty="0">
                <a:latin typeface="Balaram" pitchFamily="2" charset="0"/>
                <a:cs typeface="Al Tarikh" pitchFamily="2" charset="-78"/>
                <a:hlinkClick r:id="rId2"/>
              </a:rPr>
              <a:t>dyūtam</a:t>
            </a:r>
            <a:r>
              <a:rPr lang="en-US" dirty="0">
                <a:latin typeface="Balaram" pitchFamily="2" charset="0"/>
                <a:cs typeface="Al Tarikh" pitchFamily="2" charset="-78"/>
              </a:rPr>
              <a:t> — gambling; </a:t>
            </a:r>
            <a:r>
              <a:rPr lang="en-US" i="1" dirty="0">
                <a:latin typeface="Balaram" pitchFamily="2" charset="0"/>
                <a:cs typeface="Al Tarikh" pitchFamily="2" charset="-78"/>
                <a:hlinkClick r:id="rId3"/>
              </a:rPr>
              <a:t>pānam</a:t>
            </a:r>
            <a:r>
              <a:rPr lang="en-US" dirty="0">
                <a:latin typeface="Balaram" pitchFamily="2" charset="0"/>
                <a:cs typeface="Al Tarikh" pitchFamily="2" charset="-78"/>
              </a:rPr>
              <a:t> — drinking; </a:t>
            </a:r>
            <a:r>
              <a:rPr lang="en-US" i="1" dirty="0">
                <a:latin typeface="Balaram" pitchFamily="2" charset="0"/>
                <a:cs typeface="Al Tarikh" pitchFamily="2" charset="-78"/>
                <a:hlinkClick r:id="rId4"/>
              </a:rPr>
              <a:t>striyaḥ</a:t>
            </a:r>
            <a:r>
              <a:rPr lang="en-US" dirty="0">
                <a:latin typeface="Balaram" pitchFamily="2" charset="0"/>
                <a:cs typeface="Al Tarikh" pitchFamily="2" charset="-78"/>
              </a:rPr>
              <a:t> — illicit association with women; </a:t>
            </a:r>
            <a:r>
              <a:rPr lang="en-US" i="1" dirty="0">
                <a:latin typeface="Balaram" pitchFamily="2" charset="0"/>
                <a:cs typeface="Al Tarikh" pitchFamily="2" charset="-78"/>
                <a:hlinkClick r:id="rId5"/>
              </a:rPr>
              <a:t>sūnā</a:t>
            </a:r>
            <a:r>
              <a:rPr lang="en-US" dirty="0">
                <a:latin typeface="Balaram" pitchFamily="2" charset="0"/>
                <a:cs typeface="Al Tarikh" pitchFamily="2" charset="-78"/>
              </a:rPr>
              <a:t> — animal slaughter; </a:t>
            </a:r>
          </a:p>
          <a:p>
            <a:r>
              <a:rPr lang="en-US" dirty="0">
                <a:latin typeface="Balaram" pitchFamily="2" charset="0"/>
              </a:rPr>
              <a:t>In the advanced world, </a:t>
            </a:r>
            <a:r>
              <a:rPr lang="en-US" i="1" dirty="0">
                <a:latin typeface="Balaram" pitchFamily="2" charset="0"/>
                <a:cs typeface="Al Tarikh" pitchFamily="2" charset="-78"/>
                <a:hlinkClick r:id="rId4"/>
              </a:rPr>
              <a:t>striyaḥ</a:t>
            </a:r>
            <a:r>
              <a:rPr lang="en-US" dirty="0">
                <a:latin typeface="Balaram" pitchFamily="2" charset="0"/>
              </a:rPr>
              <a:t> increases and we falsely call it “advanced”. </a:t>
            </a:r>
            <a:r>
              <a:rPr lang="en-US" b="1" dirty="0">
                <a:latin typeface="Balaram" pitchFamily="2" charset="0"/>
              </a:rPr>
              <a:t>We are really going backwards to the animal life.</a:t>
            </a:r>
            <a:r>
              <a:rPr lang="en-US" dirty="0">
                <a:latin typeface="Balaram" pitchFamily="2" charset="0"/>
              </a:rPr>
              <a:t> </a:t>
            </a:r>
          </a:p>
          <a:p>
            <a:r>
              <a:rPr lang="en-US" dirty="0">
                <a:latin typeface="Balaram" pitchFamily="2" charset="0"/>
              </a:rPr>
              <a:t>Just hear and go on reciting. At least till that time, you will not cut any other living entity. </a:t>
            </a:r>
            <a:r>
              <a:rPr lang="en-US" b="1" dirty="0">
                <a:latin typeface="Balaram" pitchFamily="2" charset="0"/>
              </a:rPr>
              <a:t>This is how violence in any form has got to be controlled.</a:t>
            </a:r>
            <a:r>
              <a:rPr lang="en-US" dirty="0">
                <a:latin typeface="Balaram" pitchFamily="2" charset="0"/>
              </a:rPr>
              <a:t> </a:t>
            </a:r>
          </a:p>
          <a:p>
            <a:r>
              <a:rPr lang="en-US" b="1" dirty="0">
                <a:latin typeface="Balaram" pitchFamily="2" charset="0"/>
              </a:rPr>
              <a:t>Please reintroduce </a:t>
            </a:r>
            <a:r>
              <a:rPr lang="en-US" b="1" i="1" dirty="0" err="1">
                <a:latin typeface="Balaram" pitchFamily="2" charset="0"/>
              </a:rPr>
              <a:t>mangala-ärati</a:t>
            </a:r>
            <a:r>
              <a:rPr lang="en-US" b="1" dirty="0">
                <a:latin typeface="Balaram" pitchFamily="2" charset="0"/>
              </a:rPr>
              <a:t> in your life</a:t>
            </a:r>
            <a:r>
              <a:rPr lang="en-US" dirty="0">
                <a:latin typeface="Balaram" pitchFamily="2" charset="0"/>
              </a:rPr>
              <a:t> </a:t>
            </a:r>
            <a:endParaRPr lang="en-US" b="1" dirty="0">
              <a:latin typeface="Balaram" pitchFamily="2" charset="0"/>
              <a:cs typeface="Al Tarikh" pitchFamily="2" charset="-78"/>
            </a:endParaRPr>
          </a:p>
          <a:p>
            <a:endParaRPr lang="en-US" b="1" dirty="0">
              <a:latin typeface="Balaram" pitchFamily="2" charset="0"/>
              <a:cs typeface="Al Tarikh" pitchFamily="2" charset="-78"/>
            </a:endParaRPr>
          </a:p>
        </p:txBody>
      </p:sp>
    </p:spTree>
    <p:extLst>
      <p:ext uri="{BB962C8B-B14F-4D97-AF65-F5344CB8AC3E}">
        <p14:creationId xmlns:p14="http://schemas.microsoft.com/office/powerpoint/2010/main" val="3106780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C6FB-914C-824E-8EAF-6A5E1D9CC73E}"/>
              </a:ext>
            </a:extLst>
          </p:cNvPr>
          <p:cNvSpPr>
            <a:spLocks noGrp="1"/>
          </p:cNvSpPr>
          <p:nvPr>
            <p:ph type="title"/>
          </p:nvPr>
        </p:nvSpPr>
        <p:spPr/>
        <p:txBody>
          <a:bodyPr>
            <a:normAutofit fontScale="90000"/>
          </a:bodyPr>
          <a:lstStyle/>
          <a:p>
            <a:pPr algn="ctr"/>
            <a:r>
              <a:rPr lang="hi-IN" dirty="0"/>
              <a:t>पुनश्च याचमानाय जातरूपमदात्प्रभु: ।</a:t>
            </a:r>
            <a:br>
              <a:rPr lang="hi-IN" dirty="0"/>
            </a:br>
            <a:r>
              <a:rPr lang="hi-IN" dirty="0"/>
              <a:t>ततोऽनृतं मदं कामं रजो वैरं च पञ्चमम् ॥ ३९ ॥</a:t>
            </a:r>
            <a:br>
              <a:rPr lang="en-US" dirty="0"/>
            </a:br>
            <a:endParaRPr lang="en-US" b="1" dirty="0">
              <a:latin typeface="Balaram" pitchFamily="2" charset="0"/>
            </a:endParaRPr>
          </a:p>
        </p:txBody>
      </p:sp>
      <p:sp>
        <p:nvSpPr>
          <p:cNvPr id="3" name="Content Placeholder 2">
            <a:extLst>
              <a:ext uri="{FF2B5EF4-FFF2-40B4-BE49-F238E27FC236}">
                <a16:creationId xmlns:a16="http://schemas.microsoft.com/office/drawing/2014/main" id="{A44BAC36-E6F3-B846-8BF5-64C3A0426B94}"/>
              </a:ext>
            </a:extLst>
          </p:cNvPr>
          <p:cNvSpPr>
            <a:spLocks noGrp="1"/>
          </p:cNvSpPr>
          <p:nvPr>
            <p:ph idx="1"/>
          </p:nvPr>
        </p:nvSpPr>
        <p:spPr/>
        <p:txBody>
          <a:bodyPr>
            <a:normAutofit lnSpcReduction="10000"/>
          </a:bodyPr>
          <a:lstStyle/>
          <a:p>
            <a:pPr marL="0" indent="0" algn="ctr">
              <a:buNone/>
            </a:pPr>
            <a:r>
              <a:rPr lang="en-US" i="1" dirty="0" err="1">
                <a:latin typeface="Balaram" pitchFamily="2" charset="0"/>
              </a:rPr>
              <a:t>punaś</a:t>
            </a:r>
            <a:r>
              <a:rPr lang="en-US" i="1" dirty="0">
                <a:latin typeface="Balaram" pitchFamily="2" charset="0"/>
              </a:rPr>
              <a:t> ca </a:t>
            </a:r>
            <a:r>
              <a:rPr lang="en-US" i="1" dirty="0" err="1">
                <a:latin typeface="Balaram" pitchFamily="2" charset="0"/>
              </a:rPr>
              <a:t>yācamānāya</a:t>
            </a:r>
            <a:r>
              <a:rPr lang="en-US" i="1" dirty="0">
                <a:latin typeface="Balaram" pitchFamily="2" charset="0"/>
              </a:rPr>
              <a:t> </a:t>
            </a:r>
            <a:r>
              <a:rPr lang="en-US" i="1" dirty="0" err="1">
                <a:latin typeface="Balaram" pitchFamily="2" charset="0"/>
              </a:rPr>
              <a:t>jāta-rūpam</a:t>
            </a:r>
            <a:r>
              <a:rPr lang="en-US" i="1" dirty="0">
                <a:latin typeface="Balaram" pitchFamily="2" charset="0"/>
              </a:rPr>
              <a:t> </a:t>
            </a:r>
            <a:r>
              <a:rPr lang="en-US" i="1" dirty="0" err="1">
                <a:latin typeface="Balaram" pitchFamily="2" charset="0"/>
              </a:rPr>
              <a:t>adāt</a:t>
            </a:r>
            <a:r>
              <a:rPr lang="en-US" i="1" dirty="0">
                <a:latin typeface="Balaram" pitchFamily="2" charset="0"/>
              </a:rPr>
              <a:t> </a:t>
            </a:r>
            <a:r>
              <a:rPr lang="en-US" i="1" dirty="0" err="1">
                <a:latin typeface="Balaram" pitchFamily="2" charset="0"/>
              </a:rPr>
              <a:t>prabhuḥ</a:t>
            </a:r>
            <a:br>
              <a:rPr lang="en-US" i="1" dirty="0">
                <a:latin typeface="Balaram" pitchFamily="2" charset="0"/>
              </a:rPr>
            </a:br>
            <a:r>
              <a:rPr lang="en-US" i="1" dirty="0" err="1">
                <a:latin typeface="Balaram" pitchFamily="2" charset="0"/>
              </a:rPr>
              <a:t>tato</a:t>
            </a:r>
            <a:r>
              <a:rPr lang="en-US" i="1" dirty="0">
                <a:latin typeface="Balaram" pitchFamily="2" charset="0"/>
              </a:rPr>
              <a:t> ’</a:t>
            </a:r>
            <a:r>
              <a:rPr lang="en-US" i="1" dirty="0" err="1">
                <a:latin typeface="Balaram" pitchFamily="2" charset="0"/>
              </a:rPr>
              <a:t>nṛtaṁ</a:t>
            </a:r>
            <a:r>
              <a:rPr lang="en-US" i="1" dirty="0">
                <a:latin typeface="Balaram" pitchFamily="2" charset="0"/>
              </a:rPr>
              <a:t> </a:t>
            </a:r>
            <a:r>
              <a:rPr lang="en-US" i="1" dirty="0" err="1">
                <a:latin typeface="Balaram" pitchFamily="2" charset="0"/>
              </a:rPr>
              <a:t>madaṁ</a:t>
            </a:r>
            <a:r>
              <a:rPr lang="en-US" i="1" dirty="0">
                <a:latin typeface="Balaram" pitchFamily="2" charset="0"/>
              </a:rPr>
              <a:t> </a:t>
            </a:r>
            <a:r>
              <a:rPr lang="en-US" i="1" dirty="0" err="1">
                <a:latin typeface="Balaram" pitchFamily="2" charset="0"/>
              </a:rPr>
              <a:t>kāmaṁ</a:t>
            </a:r>
            <a:r>
              <a:rPr lang="en-US" i="1" dirty="0">
                <a:latin typeface="Balaram" pitchFamily="2" charset="0"/>
              </a:rPr>
              <a:t> </a:t>
            </a:r>
            <a:r>
              <a:rPr lang="en-US" i="1" dirty="0" err="1">
                <a:latin typeface="Balaram" pitchFamily="2" charset="0"/>
              </a:rPr>
              <a:t>rajo</a:t>
            </a:r>
            <a:r>
              <a:rPr lang="en-US" i="1" dirty="0">
                <a:latin typeface="Balaram" pitchFamily="2" charset="0"/>
              </a:rPr>
              <a:t> </a:t>
            </a:r>
            <a:r>
              <a:rPr lang="en-US" i="1" dirty="0" err="1">
                <a:latin typeface="Balaram" pitchFamily="2" charset="0"/>
              </a:rPr>
              <a:t>vairaṁ</a:t>
            </a:r>
            <a:r>
              <a:rPr lang="en-US" i="1" dirty="0">
                <a:latin typeface="Balaram" pitchFamily="2" charset="0"/>
              </a:rPr>
              <a:t> ca </a:t>
            </a:r>
            <a:r>
              <a:rPr lang="en-US" i="1" dirty="0" err="1">
                <a:latin typeface="Balaram" pitchFamily="2" charset="0"/>
              </a:rPr>
              <a:t>pañcamam</a:t>
            </a:r>
            <a:endParaRPr lang="en-US" dirty="0">
              <a:latin typeface="Balaram" pitchFamily="2" charset="0"/>
            </a:endParaRPr>
          </a:p>
          <a:p>
            <a:pPr marL="0" indent="0" algn="just">
              <a:buNone/>
            </a:pPr>
            <a:r>
              <a:rPr lang="en-US" i="1" dirty="0">
                <a:latin typeface="Balaram" pitchFamily="2" charset="0"/>
                <a:hlinkClick r:id="rId2"/>
              </a:rPr>
              <a:t>punaḥ</a:t>
            </a:r>
            <a:r>
              <a:rPr lang="en-US" dirty="0">
                <a:latin typeface="Balaram" pitchFamily="2" charset="0"/>
              </a:rPr>
              <a:t> — again; </a:t>
            </a:r>
            <a:r>
              <a:rPr lang="en-US" i="1" dirty="0">
                <a:latin typeface="Balaram" pitchFamily="2" charset="0"/>
                <a:hlinkClick r:id="rId3"/>
              </a:rPr>
              <a:t>ca</a:t>
            </a:r>
            <a:r>
              <a:rPr lang="en-US" dirty="0">
                <a:latin typeface="Balaram" pitchFamily="2" charset="0"/>
              </a:rPr>
              <a:t> — also; </a:t>
            </a:r>
            <a:r>
              <a:rPr lang="en-US" i="1" dirty="0">
                <a:latin typeface="Balaram" pitchFamily="2" charset="0"/>
                <a:hlinkClick r:id="rId4"/>
              </a:rPr>
              <a:t>yācamānāya</a:t>
            </a:r>
            <a:r>
              <a:rPr lang="en-US" dirty="0">
                <a:latin typeface="Balaram" pitchFamily="2" charset="0"/>
              </a:rPr>
              <a:t> — to the beggar; </a:t>
            </a:r>
            <a:r>
              <a:rPr lang="en-US" i="1" dirty="0" err="1">
                <a:latin typeface="Balaram" pitchFamily="2" charset="0"/>
                <a:hlinkClick r:id="rId5"/>
              </a:rPr>
              <a:t>jāta</a:t>
            </a:r>
            <a:r>
              <a:rPr lang="en-US" dirty="0" err="1">
                <a:latin typeface="Balaram" pitchFamily="2" charset="0"/>
              </a:rPr>
              <a:t>-</a:t>
            </a:r>
            <a:r>
              <a:rPr lang="en-US" i="1" dirty="0" err="1">
                <a:latin typeface="Balaram" pitchFamily="2" charset="0"/>
                <a:hlinkClick r:id="rId6"/>
              </a:rPr>
              <a:t>rūpam</a:t>
            </a:r>
            <a:r>
              <a:rPr lang="en-US" dirty="0">
                <a:latin typeface="Balaram" pitchFamily="2" charset="0"/>
              </a:rPr>
              <a:t> — gold; </a:t>
            </a:r>
            <a:r>
              <a:rPr lang="en-US" i="1" dirty="0">
                <a:latin typeface="Balaram" pitchFamily="2" charset="0"/>
                <a:hlinkClick r:id="rId7"/>
              </a:rPr>
              <a:t>adāt</a:t>
            </a:r>
            <a:r>
              <a:rPr lang="en-US" dirty="0">
                <a:latin typeface="Balaram" pitchFamily="2" charset="0"/>
              </a:rPr>
              <a:t> — gave away; </a:t>
            </a:r>
            <a:r>
              <a:rPr lang="en-US" i="1" dirty="0">
                <a:latin typeface="Balaram" pitchFamily="2" charset="0"/>
                <a:hlinkClick r:id="rId8"/>
              </a:rPr>
              <a:t>prabhuḥ</a:t>
            </a:r>
            <a:r>
              <a:rPr lang="en-US" dirty="0">
                <a:latin typeface="Balaram" pitchFamily="2" charset="0"/>
              </a:rPr>
              <a:t> — the King; </a:t>
            </a:r>
            <a:r>
              <a:rPr lang="en-US" i="1" dirty="0">
                <a:latin typeface="Balaram" pitchFamily="2" charset="0"/>
                <a:hlinkClick r:id="rId9"/>
              </a:rPr>
              <a:t>tataḥ</a:t>
            </a:r>
            <a:r>
              <a:rPr lang="en-US" dirty="0">
                <a:latin typeface="Balaram" pitchFamily="2" charset="0"/>
              </a:rPr>
              <a:t> — whereby; </a:t>
            </a:r>
            <a:r>
              <a:rPr lang="en-US" i="1" dirty="0">
                <a:latin typeface="Balaram" pitchFamily="2" charset="0"/>
                <a:hlinkClick r:id="rId10"/>
              </a:rPr>
              <a:t>anṛtam</a:t>
            </a:r>
            <a:r>
              <a:rPr lang="en-US" dirty="0">
                <a:latin typeface="Balaram" pitchFamily="2" charset="0"/>
              </a:rPr>
              <a:t> — falsehood; </a:t>
            </a:r>
            <a:r>
              <a:rPr lang="en-US" i="1" dirty="0">
                <a:latin typeface="Balaram" pitchFamily="2" charset="0"/>
                <a:hlinkClick r:id="rId11"/>
              </a:rPr>
              <a:t>madam</a:t>
            </a:r>
            <a:r>
              <a:rPr lang="en-US" dirty="0">
                <a:latin typeface="Balaram" pitchFamily="2" charset="0"/>
              </a:rPr>
              <a:t> — intoxication; </a:t>
            </a:r>
            <a:r>
              <a:rPr lang="en-US" i="1" dirty="0">
                <a:latin typeface="Balaram" pitchFamily="2" charset="0"/>
                <a:hlinkClick r:id="rId12"/>
              </a:rPr>
              <a:t>kāmam</a:t>
            </a:r>
            <a:r>
              <a:rPr lang="en-US" dirty="0">
                <a:latin typeface="Balaram" pitchFamily="2" charset="0"/>
              </a:rPr>
              <a:t> — lust; </a:t>
            </a:r>
            <a:r>
              <a:rPr lang="en-US" i="1" dirty="0">
                <a:latin typeface="Balaram" pitchFamily="2" charset="0"/>
                <a:hlinkClick r:id="rId13"/>
              </a:rPr>
              <a:t>rajaḥ</a:t>
            </a:r>
            <a:r>
              <a:rPr lang="en-US" dirty="0">
                <a:latin typeface="Balaram" pitchFamily="2" charset="0"/>
              </a:rPr>
              <a:t> — on account of a passionate mood; </a:t>
            </a:r>
            <a:r>
              <a:rPr lang="en-US" i="1" dirty="0">
                <a:latin typeface="Balaram" pitchFamily="2" charset="0"/>
                <a:hlinkClick r:id="rId14"/>
              </a:rPr>
              <a:t>vairam</a:t>
            </a:r>
            <a:r>
              <a:rPr lang="en-US" dirty="0">
                <a:latin typeface="Balaram" pitchFamily="2" charset="0"/>
              </a:rPr>
              <a:t> — enmity; </a:t>
            </a:r>
            <a:r>
              <a:rPr lang="en-US" i="1" dirty="0">
                <a:latin typeface="Balaram" pitchFamily="2" charset="0"/>
                <a:hlinkClick r:id="rId3"/>
              </a:rPr>
              <a:t>ca</a:t>
            </a:r>
            <a:r>
              <a:rPr lang="en-US" dirty="0">
                <a:latin typeface="Balaram" pitchFamily="2" charset="0"/>
              </a:rPr>
              <a:t> — also; </a:t>
            </a:r>
            <a:r>
              <a:rPr lang="en-US" i="1" dirty="0">
                <a:latin typeface="Balaram" pitchFamily="2" charset="0"/>
                <a:hlinkClick r:id="rId15"/>
              </a:rPr>
              <a:t>pañcamam</a:t>
            </a:r>
            <a:r>
              <a:rPr lang="en-US" dirty="0">
                <a:latin typeface="Balaram" pitchFamily="2" charset="0"/>
              </a:rPr>
              <a:t> — the fifth one.</a:t>
            </a:r>
          </a:p>
          <a:p>
            <a:pPr marL="0" indent="0" algn="just">
              <a:buNone/>
            </a:pPr>
            <a:r>
              <a:rPr lang="en-US" b="1" dirty="0">
                <a:latin typeface="Balaram" pitchFamily="2" charset="0"/>
              </a:rPr>
              <a:t>The personality of Kali asked for something more, and because of his begging, the King gave him permission to live where there is gold because wherever there is gold there is also falsity, intoxication, lust, envy and enmity. [SB 1.17.39]</a:t>
            </a:r>
            <a:endParaRPr lang="en-US" dirty="0">
              <a:latin typeface="Balaram" pitchFamily="2" charset="0"/>
            </a:endParaRPr>
          </a:p>
          <a:p>
            <a:pPr marL="0" indent="0">
              <a:buNone/>
            </a:pPr>
            <a:endParaRPr lang="en-US" dirty="0"/>
          </a:p>
        </p:txBody>
      </p:sp>
    </p:spTree>
    <p:extLst>
      <p:ext uri="{BB962C8B-B14F-4D97-AF65-F5344CB8AC3E}">
        <p14:creationId xmlns:p14="http://schemas.microsoft.com/office/powerpoint/2010/main" val="39897475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2C6FB-914C-824E-8EAF-6A5E1D9CC73E}"/>
              </a:ext>
            </a:extLst>
          </p:cNvPr>
          <p:cNvSpPr>
            <a:spLocks noGrp="1"/>
          </p:cNvSpPr>
          <p:nvPr>
            <p:ph type="title"/>
          </p:nvPr>
        </p:nvSpPr>
        <p:spPr/>
        <p:txBody>
          <a:bodyPr>
            <a:normAutofit fontScale="90000"/>
          </a:bodyPr>
          <a:lstStyle/>
          <a:p>
            <a:pPr algn="ctr"/>
            <a:r>
              <a:rPr lang="hi-IN" dirty="0"/>
              <a:t>पुनश्च याचमानाय जातरूपमदात्प्रभु: ।</a:t>
            </a:r>
            <a:br>
              <a:rPr lang="hi-IN" dirty="0"/>
            </a:br>
            <a:r>
              <a:rPr lang="hi-IN" dirty="0"/>
              <a:t>ततोऽनृतं मदं कामं रजो वैरं च पञ्चमम् ॥ ३९ ॥</a:t>
            </a:r>
            <a:br>
              <a:rPr lang="en-US" dirty="0"/>
            </a:br>
            <a:endParaRPr lang="en-US" b="1" dirty="0">
              <a:latin typeface="Balaram" pitchFamily="2" charset="0"/>
            </a:endParaRPr>
          </a:p>
        </p:txBody>
      </p:sp>
      <p:sp>
        <p:nvSpPr>
          <p:cNvPr id="3" name="Content Placeholder 2">
            <a:extLst>
              <a:ext uri="{FF2B5EF4-FFF2-40B4-BE49-F238E27FC236}">
                <a16:creationId xmlns:a16="http://schemas.microsoft.com/office/drawing/2014/main" id="{A44BAC36-E6F3-B846-8BF5-64C3A0426B94}"/>
              </a:ext>
            </a:extLst>
          </p:cNvPr>
          <p:cNvSpPr>
            <a:spLocks noGrp="1"/>
          </p:cNvSpPr>
          <p:nvPr>
            <p:ph idx="1"/>
          </p:nvPr>
        </p:nvSpPr>
        <p:spPr/>
        <p:txBody>
          <a:bodyPr>
            <a:normAutofit/>
          </a:bodyPr>
          <a:lstStyle/>
          <a:p>
            <a:pPr marL="0" indent="0">
              <a:buNone/>
            </a:pPr>
            <a:endParaRPr lang="en-US" dirty="0"/>
          </a:p>
        </p:txBody>
      </p:sp>
      <p:pic>
        <p:nvPicPr>
          <p:cNvPr id="6" name="Picture 5">
            <a:extLst>
              <a:ext uri="{FF2B5EF4-FFF2-40B4-BE49-F238E27FC236}">
                <a16:creationId xmlns:a16="http://schemas.microsoft.com/office/drawing/2014/main" id="{BDFAD495-BFB2-6342-8114-F3D851A37694}"/>
              </a:ext>
            </a:extLst>
          </p:cNvPr>
          <p:cNvPicPr>
            <a:picLocks noChangeAspect="1"/>
          </p:cNvPicPr>
          <p:nvPr/>
        </p:nvPicPr>
        <p:blipFill>
          <a:blip r:embed="rId2"/>
          <a:stretch>
            <a:fillRect/>
          </a:stretch>
        </p:blipFill>
        <p:spPr>
          <a:xfrm>
            <a:off x="554669" y="1825625"/>
            <a:ext cx="11082661" cy="4183289"/>
          </a:xfrm>
          <a:prstGeom prst="rect">
            <a:avLst/>
          </a:prstGeom>
        </p:spPr>
      </p:pic>
    </p:spTree>
    <p:extLst>
      <p:ext uri="{BB962C8B-B14F-4D97-AF65-F5344CB8AC3E}">
        <p14:creationId xmlns:p14="http://schemas.microsoft.com/office/powerpoint/2010/main" val="1561692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620A-3ECF-8346-A78C-FE2F89C4CBBB}"/>
              </a:ext>
            </a:extLst>
          </p:cNvPr>
          <p:cNvSpPr>
            <a:spLocks noGrp="1"/>
          </p:cNvSpPr>
          <p:nvPr>
            <p:ph type="title"/>
          </p:nvPr>
        </p:nvSpPr>
        <p:spPr/>
        <p:txBody>
          <a:bodyPr/>
          <a:lstStyle/>
          <a:p>
            <a:r>
              <a:rPr lang="en-US" dirty="0">
                <a:latin typeface="Balaram" pitchFamily="2" charset="0"/>
              </a:rPr>
              <a:t>Ill effects of wealth: FILEE</a:t>
            </a:r>
          </a:p>
        </p:txBody>
      </p:sp>
      <p:sp>
        <p:nvSpPr>
          <p:cNvPr id="3" name="Content Placeholder 2">
            <a:extLst>
              <a:ext uri="{FF2B5EF4-FFF2-40B4-BE49-F238E27FC236}">
                <a16:creationId xmlns:a16="http://schemas.microsoft.com/office/drawing/2014/main" id="{377FB5E2-9096-FF45-9BB2-1062DFDFCA8B}"/>
              </a:ext>
            </a:extLst>
          </p:cNvPr>
          <p:cNvSpPr>
            <a:spLocks noGrp="1"/>
          </p:cNvSpPr>
          <p:nvPr>
            <p:ph idx="1"/>
          </p:nvPr>
        </p:nvSpPr>
        <p:spPr/>
        <p:txBody>
          <a:bodyPr>
            <a:normAutofit lnSpcReduction="10000"/>
          </a:bodyPr>
          <a:lstStyle/>
          <a:p>
            <a:r>
              <a:rPr lang="en-US" dirty="0">
                <a:latin typeface="Balaram" pitchFamily="2" charset="0"/>
              </a:rPr>
              <a:t>Falsity – we lie; hide riches</a:t>
            </a:r>
          </a:p>
          <a:p>
            <a:r>
              <a:rPr lang="en-US" dirty="0">
                <a:latin typeface="Balaram" pitchFamily="2" charset="0"/>
              </a:rPr>
              <a:t>Intoxication – we are infatuated and proud</a:t>
            </a:r>
          </a:p>
          <a:p>
            <a:r>
              <a:rPr lang="en-US" dirty="0">
                <a:latin typeface="Balaram" pitchFamily="2" charset="0"/>
              </a:rPr>
              <a:t>Lust – uncontrollable desires to enjoy</a:t>
            </a:r>
          </a:p>
          <a:p>
            <a:r>
              <a:rPr lang="en-US" dirty="0">
                <a:latin typeface="Balaram" pitchFamily="2" charset="0"/>
              </a:rPr>
              <a:t>Envy – cannot tolerate other’s happiness</a:t>
            </a:r>
          </a:p>
          <a:p>
            <a:r>
              <a:rPr lang="en-US" dirty="0">
                <a:latin typeface="Balaram" pitchFamily="2" charset="0"/>
              </a:rPr>
              <a:t>Enmity – fight and harm others</a:t>
            </a:r>
          </a:p>
          <a:p>
            <a:endParaRPr lang="en-US" dirty="0">
              <a:latin typeface="Balaram" pitchFamily="2" charset="0"/>
            </a:endParaRPr>
          </a:p>
          <a:p>
            <a:pPr marL="0" indent="0">
              <a:buNone/>
            </a:pPr>
            <a:r>
              <a:rPr lang="en-US" i="1" dirty="0">
                <a:latin typeface="Balaram" pitchFamily="2" charset="0"/>
              </a:rPr>
              <a:t>vitta se tri-</a:t>
            </a:r>
            <a:r>
              <a:rPr lang="en-US" i="1" dirty="0" err="1">
                <a:latin typeface="Balaram" pitchFamily="2" charset="0"/>
              </a:rPr>
              <a:t>gatayo</a:t>
            </a:r>
            <a:r>
              <a:rPr lang="en-US" i="1" dirty="0">
                <a:latin typeface="Balaram" pitchFamily="2" charset="0"/>
              </a:rPr>
              <a:t> </a:t>
            </a:r>
            <a:r>
              <a:rPr lang="en-US" i="1" dirty="0" err="1">
                <a:latin typeface="Balaram" pitchFamily="2" charset="0"/>
              </a:rPr>
              <a:t>bhavanti</a:t>
            </a:r>
            <a:r>
              <a:rPr lang="en-US" i="1" dirty="0">
                <a:latin typeface="Balaram" pitchFamily="2" charset="0"/>
              </a:rPr>
              <a:t> – </a:t>
            </a:r>
            <a:r>
              <a:rPr lang="en-US" i="1" dirty="0" err="1">
                <a:latin typeface="Balaram" pitchFamily="2" charset="0"/>
              </a:rPr>
              <a:t>däna</a:t>
            </a:r>
            <a:r>
              <a:rPr lang="en-US" i="1" dirty="0">
                <a:latin typeface="Balaram" pitchFamily="2" charset="0"/>
              </a:rPr>
              <a:t> </a:t>
            </a:r>
            <a:r>
              <a:rPr lang="en-US" i="1" dirty="0" err="1">
                <a:latin typeface="Balaram" pitchFamily="2" charset="0"/>
              </a:rPr>
              <a:t>bhoga</a:t>
            </a:r>
            <a:r>
              <a:rPr lang="en-US" i="1" dirty="0">
                <a:latin typeface="Balaram" pitchFamily="2" charset="0"/>
              </a:rPr>
              <a:t> ca </a:t>
            </a:r>
            <a:r>
              <a:rPr lang="en-US" i="1" dirty="0" err="1">
                <a:latin typeface="Balaram" pitchFamily="2" charset="0"/>
              </a:rPr>
              <a:t>taskaraḥ</a:t>
            </a:r>
            <a:r>
              <a:rPr lang="en-US" i="1" dirty="0">
                <a:latin typeface="Balaram" pitchFamily="2" charset="0"/>
              </a:rPr>
              <a:t> </a:t>
            </a:r>
            <a:r>
              <a:rPr lang="en-US" i="1" dirty="0" err="1">
                <a:latin typeface="Balaram" pitchFamily="2" charset="0"/>
              </a:rPr>
              <a:t>haranti</a:t>
            </a:r>
            <a:endParaRPr lang="en-US" i="1" dirty="0">
              <a:latin typeface="Balaram" pitchFamily="2" charset="0"/>
            </a:endParaRPr>
          </a:p>
          <a:p>
            <a:pPr marL="0" indent="0">
              <a:buNone/>
            </a:pPr>
            <a:r>
              <a:rPr lang="en-US" b="1" dirty="0">
                <a:latin typeface="Balaram" pitchFamily="2" charset="0"/>
              </a:rPr>
              <a:t>Wealth goes away in three ways – charity, self enjoyment, thieves take away</a:t>
            </a:r>
            <a:r>
              <a:rPr lang="en-US" dirty="0">
                <a:latin typeface="Balaram" pitchFamily="2" charset="0"/>
              </a:rPr>
              <a:t> </a:t>
            </a:r>
          </a:p>
        </p:txBody>
      </p:sp>
    </p:spTree>
    <p:extLst>
      <p:ext uri="{BB962C8B-B14F-4D97-AF65-F5344CB8AC3E}">
        <p14:creationId xmlns:p14="http://schemas.microsoft.com/office/powerpoint/2010/main" val="3647929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7620A-3ECF-8346-A78C-FE2F89C4CBBB}"/>
              </a:ext>
            </a:extLst>
          </p:cNvPr>
          <p:cNvSpPr>
            <a:spLocks noGrp="1"/>
          </p:cNvSpPr>
          <p:nvPr>
            <p:ph type="title"/>
          </p:nvPr>
        </p:nvSpPr>
        <p:spPr/>
        <p:txBody>
          <a:bodyPr/>
          <a:lstStyle/>
          <a:p>
            <a:r>
              <a:rPr lang="hi-IN" dirty="0">
                <a:latin typeface="Balaram" pitchFamily="2" charset="0"/>
              </a:rPr>
              <a:t>धन का अशुभ प्रभाव </a:t>
            </a:r>
            <a:r>
              <a:rPr lang="en-US" dirty="0">
                <a:latin typeface="Balaram" pitchFamily="2" charset="0"/>
              </a:rPr>
              <a:t>: </a:t>
            </a:r>
            <a:r>
              <a:rPr lang="hi-IN" dirty="0">
                <a:latin typeface="Balaram" pitchFamily="2" charset="0"/>
              </a:rPr>
              <a:t>अनकाईदु</a:t>
            </a:r>
            <a:endParaRPr lang="en-US" dirty="0">
              <a:latin typeface="Balaram" pitchFamily="2" charset="0"/>
            </a:endParaRPr>
          </a:p>
        </p:txBody>
      </p:sp>
      <p:sp>
        <p:nvSpPr>
          <p:cNvPr id="3" name="Content Placeholder 2">
            <a:extLst>
              <a:ext uri="{FF2B5EF4-FFF2-40B4-BE49-F238E27FC236}">
                <a16:creationId xmlns:a16="http://schemas.microsoft.com/office/drawing/2014/main" id="{377FB5E2-9096-FF45-9BB2-1062DFDFCA8B}"/>
              </a:ext>
            </a:extLst>
          </p:cNvPr>
          <p:cNvSpPr>
            <a:spLocks noGrp="1"/>
          </p:cNvSpPr>
          <p:nvPr>
            <p:ph idx="1"/>
          </p:nvPr>
        </p:nvSpPr>
        <p:spPr/>
        <p:txBody>
          <a:bodyPr>
            <a:normAutofit/>
          </a:bodyPr>
          <a:lstStyle/>
          <a:p>
            <a:r>
              <a:rPr lang="hi-IN" b="1" dirty="0">
                <a:latin typeface="Balaram" pitchFamily="2" charset="0"/>
              </a:rPr>
              <a:t>अ</a:t>
            </a:r>
            <a:r>
              <a:rPr lang="hi-IN" dirty="0">
                <a:latin typeface="Balaram" pitchFamily="2" charset="0"/>
              </a:rPr>
              <a:t>सत्यता</a:t>
            </a:r>
            <a:r>
              <a:rPr lang="en-US" dirty="0">
                <a:latin typeface="Balaram" pitchFamily="2" charset="0"/>
              </a:rPr>
              <a:t> – </a:t>
            </a:r>
            <a:r>
              <a:rPr lang="hi-IN" dirty="0">
                <a:latin typeface="Balaram" pitchFamily="2" charset="0"/>
              </a:rPr>
              <a:t>हम झूठ बोलते हैं और धन छिपाते हैं</a:t>
            </a:r>
            <a:endParaRPr lang="en-US" dirty="0">
              <a:latin typeface="Balaram" pitchFamily="2" charset="0"/>
            </a:endParaRPr>
          </a:p>
          <a:p>
            <a:r>
              <a:rPr lang="hi-IN" b="1" dirty="0">
                <a:latin typeface="Balaram" pitchFamily="2" charset="0"/>
              </a:rPr>
              <a:t>न</a:t>
            </a:r>
            <a:r>
              <a:rPr lang="hi-IN" dirty="0">
                <a:latin typeface="Balaram" pitchFamily="2" charset="0"/>
              </a:rPr>
              <a:t>शा</a:t>
            </a:r>
            <a:r>
              <a:rPr lang="en-US" dirty="0">
                <a:latin typeface="Balaram" pitchFamily="2" charset="0"/>
              </a:rPr>
              <a:t> – </a:t>
            </a:r>
            <a:r>
              <a:rPr lang="hi-IN" dirty="0">
                <a:latin typeface="Balaram" pitchFamily="2" charset="0"/>
              </a:rPr>
              <a:t>हम असंतुष्ट और गर्वित हैं</a:t>
            </a:r>
            <a:endParaRPr lang="en-US" dirty="0">
              <a:latin typeface="Balaram" pitchFamily="2" charset="0"/>
            </a:endParaRPr>
          </a:p>
          <a:p>
            <a:r>
              <a:rPr lang="hi-IN" b="1" dirty="0">
                <a:latin typeface="Balaram" pitchFamily="2" charset="0"/>
              </a:rPr>
              <a:t>का</a:t>
            </a:r>
            <a:r>
              <a:rPr lang="hi-IN" dirty="0">
                <a:latin typeface="Balaram" pitchFamily="2" charset="0"/>
              </a:rPr>
              <a:t>म-वासना</a:t>
            </a:r>
            <a:r>
              <a:rPr lang="en-US" dirty="0">
                <a:latin typeface="Balaram" pitchFamily="2" charset="0"/>
              </a:rPr>
              <a:t> – </a:t>
            </a:r>
            <a:r>
              <a:rPr lang="hi-IN" dirty="0">
                <a:latin typeface="Balaram" pitchFamily="2" charset="0"/>
              </a:rPr>
              <a:t>बेकाबू इच्छाओं का आनंद लेने के लिए</a:t>
            </a:r>
            <a:endParaRPr lang="en-US" dirty="0">
              <a:latin typeface="Balaram" pitchFamily="2" charset="0"/>
            </a:endParaRPr>
          </a:p>
          <a:p>
            <a:r>
              <a:rPr lang="hi-IN" b="1" dirty="0">
                <a:latin typeface="Balaram" pitchFamily="2" charset="0"/>
              </a:rPr>
              <a:t>ई</a:t>
            </a:r>
            <a:r>
              <a:rPr lang="hi-IN" dirty="0">
                <a:latin typeface="Balaram" pitchFamily="2" charset="0"/>
              </a:rPr>
              <a:t>र्ष्या करना</a:t>
            </a:r>
            <a:r>
              <a:rPr lang="en-US" dirty="0">
                <a:latin typeface="Balaram" pitchFamily="2" charset="0"/>
              </a:rPr>
              <a:t> – </a:t>
            </a:r>
            <a:r>
              <a:rPr lang="hi-IN" dirty="0">
                <a:latin typeface="Balaram" pitchFamily="2" charset="0"/>
              </a:rPr>
              <a:t>दूसरे के सुख को बर्दाश्त नहीं कर सकता</a:t>
            </a:r>
            <a:endParaRPr lang="en-US" dirty="0">
              <a:latin typeface="Balaram" pitchFamily="2" charset="0"/>
            </a:endParaRPr>
          </a:p>
          <a:p>
            <a:r>
              <a:rPr lang="hi-IN" b="1" dirty="0">
                <a:latin typeface="Balaram" pitchFamily="2" charset="0"/>
              </a:rPr>
              <a:t>दु</a:t>
            </a:r>
            <a:r>
              <a:rPr lang="hi-IN" dirty="0">
                <a:latin typeface="Balaram" pitchFamily="2" charset="0"/>
              </a:rPr>
              <a:t>श्मनी</a:t>
            </a:r>
            <a:r>
              <a:rPr lang="en-US" dirty="0">
                <a:latin typeface="Balaram" pitchFamily="2" charset="0"/>
              </a:rPr>
              <a:t> – </a:t>
            </a:r>
            <a:r>
              <a:rPr lang="hi-IN" dirty="0">
                <a:latin typeface="Balaram" pitchFamily="2" charset="0"/>
              </a:rPr>
              <a:t>हम लड़ते हैं और दूसरों को नुकसान पहुंचाते हैं</a:t>
            </a:r>
            <a:endParaRPr lang="en-US" dirty="0">
              <a:latin typeface="Balaram" pitchFamily="2" charset="0"/>
            </a:endParaRPr>
          </a:p>
          <a:p>
            <a:endParaRPr lang="en-US" dirty="0">
              <a:latin typeface="Balaram" pitchFamily="2" charset="0"/>
            </a:endParaRPr>
          </a:p>
          <a:p>
            <a:pPr marL="0" indent="0">
              <a:buNone/>
            </a:pPr>
            <a:r>
              <a:rPr lang="en-US" i="1" dirty="0">
                <a:latin typeface="Balaram" pitchFamily="2" charset="0"/>
              </a:rPr>
              <a:t>vitta se tri-</a:t>
            </a:r>
            <a:r>
              <a:rPr lang="en-US" i="1" dirty="0" err="1">
                <a:latin typeface="Balaram" pitchFamily="2" charset="0"/>
              </a:rPr>
              <a:t>gatayo</a:t>
            </a:r>
            <a:r>
              <a:rPr lang="en-US" i="1" dirty="0">
                <a:latin typeface="Balaram" pitchFamily="2" charset="0"/>
              </a:rPr>
              <a:t> </a:t>
            </a:r>
            <a:r>
              <a:rPr lang="en-US" i="1" dirty="0" err="1">
                <a:latin typeface="Balaram" pitchFamily="2" charset="0"/>
              </a:rPr>
              <a:t>bhavanti</a:t>
            </a:r>
            <a:r>
              <a:rPr lang="en-US" i="1" dirty="0">
                <a:latin typeface="Balaram" pitchFamily="2" charset="0"/>
              </a:rPr>
              <a:t> – </a:t>
            </a:r>
            <a:r>
              <a:rPr lang="en-US" i="1" dirty="0" err="1">
                <a:latin typeface="Balaram" pitchFamily="2" charset="0"/>
              </a:rPr>
              <a:t>däna</a:t>
            </a:r>
            <a:r>
              <a:rPr lang="en-US" i="1" dirty="0">
                <a:latin typeface="Balaram" pitchFamily="2" charset="0"/>
              </a:rPr>
              <a:t> </a:t>
            </a:r>
            <a:r>
              <a:rPr lang="en-US" i="1" dirty="0" err="1">
                <a:latin typeface="Balaram" pitchFamily="2" charset="0"/>
              </a:rPr>
              <a:t>bhoga</a:t>
            </a:r>
            <a:r>
              <a:rPr lang="en-US" i="1" dirty="0">
                <a:latin typeface="Balaram" pitchFamily="2" charset="0"/>
              </a:rPr>
              <a:t> </a:t>
            </a:r>
            <a:r>
              <a:rPr lang="en-US" i="1" dirty="0" err="1">
                <a:latin typeface="Balaram" pitchFamily="2" charset="0"/>
              </a:rPr>
              <a:t>taskaraḥ</a:t>
            </a:r>
            <a:r>
              <a:rPr lang="en-US" i="1" dirty="0">
                <a:latin typeface="Balaram" pitchFamily="2" charset="0"/>
              </a:rPr>
              <a:t> </a:t>
            </a:r>
            <a:r>
              <a:rPr lang="en-US" i="1" dirty="0" err="1">
                <a:latin typeface="Balaram" pitchFamily="2" charset="0"/>
              </a:rPr>
              <a:t>haranti</a:t>
            </a:r>
            <a:endParaRPr lang="en-US" i="1" dirty="0">
              <a:latin typeface="Balaram" pitchFamily="2" charset="0"/>
            </a:endParaRPr>
          </a:p>
          <a:p>
            <a:pPr marL="0" indent="0">
              <a:buNone/>
            </a:pPr>
            <a:r>
              <a:rPr lang="hi-IN" b="1" dirty="0">
                <a:latin typeface="Balaram" pitchFamily="2" charset="0"/>
              </a:rPr>
              <a:t>धन में तीन गाति दान भोग या चोर हरन्ती</a:t>
            </a:r>
            <a:endParaRPr lang="en-US" dirty="0">
              <a:latin typeface="Balaram" pitchFamily="2" charset="0"/>
            </a:endParaRPr>
          </a:p>
        </p:txBody>
      </p:sp>
    </p:spTree>
    <p:extLst>
      <p:ext uri="{BB962C8B-B14F-4D97-AF65-F5344CB8AC3E}">
        <p14:creationId xmlns:p14="http://schemas.microsoft.com/office/powerpoint/2010/main" val="762563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294" name="Rectangle 72">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7DBB5-4062-B142-BD1C-2E734840E71D}"/>
              </a:ext>
            </a:extLst>
          </p:cNvPr>
          <p:cNvSpPr>
            <a:spLocks noGrp="1"/>
          </p:cNvSpPr>
          <p:nvPr>
            <p:ph type="title"/>
          </p:nvPr>
        </p:nvSpPr>
        <p:spPr>
          <a:xfrm>
            <a:off x="838201" y="345810"/>
            <a:ext cx="5120561" cy="1325563"/>
          </a:xfrm>
        </p:spPr>
        <p:txBody>
          <a:bodyPr>
            <a:normAutofit/>
          </a:bodyPr>
          <a:lstStyle/>
          <a:p>
            <a:r>
              <a:rPr lang="en-US">
                <a:latin typeface="Balaram" pitchFamily="2" charset="0"/>
              </a:rPr>
              <a:t>Laxmi or Durga ?</a:t>
            </a:r>
            <a:endParaRPr lang="en-US" dirty="0">
              <a:latin typeface="Balaram" pitchFamily="2" charset="0"/>
            </a:endParaRPr>
          </a:p>
        </p:txBody>
      </p:sp>
      <p:sp>
        <p:nvSpPr>
          <p:cNvPr id="3" name="Content Placeholder 2">
            <a:extLst>
              <a:ext uri="{FF2B5EF4-FFF2-40B4-BE49-F238E27FC236}">
                <a16:creationId xmlns:a16="http://schemas.microsoft.com/office/drawing/2014/main" id="{3A8BB746-09D5-9B44-99B4-29C1029A5597}"/>
              </a:ext>
            </a:extLst>
          </p:cNvPr>
          <p:cNvSpPr>
            <a:spLocks noGrp="1"/>
          </p:cNvSpPr>
          <p:nvPr>
            <p:ph idx="1"/>
          </p:nvPr>
        </p:nvSpPr>
        <p:spPr>
          <a:xfrm>
            <a:off x="838201" y="1825625"/>
            <a:ext cx="5092194" cy="4351338"/>
          </a:xfrm>
        </p:spPr>
        <p:txBody>
          <a:bodyPr>
            <a:normAutofit/>
          </a:bodyPr>
          <a:lstStyle/>
          <a:p>
            <a:r>
              <a:rPr lang="en-US" sz="1800">
                <a:latin typeface="Balaram" pitchFamily="2" charset="0"/>
              </a:rPr>
              <a:t>As soon as there is auspicious remembrance of </a:t>
            </a:r>
            <a:r>
              <a:rPr lang="en-US" sz="1800" err="1">
                <a:latin typeface="Balaram" pitchFamily="2" charset="0"/>
              </a:rPr>
              <a:t>Kåñëa</a:t>
            </a:r>
            <a:r>
              <a:rPr lang="en-US" sz="1800">
                <a:latin typeface="Balaram" pitchFamily="2" charset="0"/>
              </a:rPr>
              <a:t> in any house, then riches, is a blessing </a:t>
            </a:r>
          </a:p>
          <a:p>
            <a:r>
              <a:rPr lang="en-US" sz="1800" b="1">
                <a:latin typeface="Balaram" pitchFamily="2" charset="0"/>
              </a:rPr>
              <a:t>In order to digest the riches also, we must have Vaishnava attitude.</a:t>
            </a:r>
          </a:p>
          <a:p>
            <a:r>
              <a:rPr lang="en-US" sz="1800" b="1">
                <a:latin typeface="Balaram" pitchFamily="2" charset="0"/>
              </a:rPr>
              <a:t>When we become Vishnu Bhakta, then only our riches becomes Lakshmi</a:t>
            </a:r>
            <a:r>
              <a:rPr lang="en-US" sz="1800">
                <a:latin typeface="Balaram" pitchFamily="2" charset="0"/>
              </a:rPr>
              <a:t> </a:t>
            </a:r>
            <a:r>
              <a:rPr lang="en-US" sz="1800" b="1">
                <a:latin typeface="Balaram" pitchFamily="2" charset="0"/>
              </a:rPr>
              <a:t>and Lakshmi always helps us, blesses us. Lakshmi will force you to go to the temple.</a:t>
            </a:r>
          </a:p>
          <a:p>
            <a:r>
              <a:rPr lang="en-US" sz="1800" b="1">
                <a:latin typeface="Balaram" pitchFamily="2" charset="0"/>
              </a:rPr>
              <a:t>If you are not Vishnu Bhakta, we have Durga and Durga kills everything. Durga will force you to go to the pubs. This is the difference</a:t>
            </a:r>
            <a:r>
              <a:rPr lang="en-US" sz="1800">
                <a:latin typeface="Balaram" pitchFamily="2" charset="0"/>
              </a:rPr>
              <a:t> </a:t>
            </a:r>
          </a:p>
          <a:p>
            <a:r>
              <a:rPr lang="en-US" sz="1800" b="1">
                <a:latin typeface="Balaram" pitchFamily="2" charset="0"/>
              </a:rPr>
              <a:t>You can have factories; you can have big businesses, everything you can have. But with these riches, you must have </a:t>
            </a:r>
            <a:r>
              <a:rPr lang="en-US" sz="1800" b="1" err="1">
                <a:latin typeface="Balaram" pitchFamily="2" charset="0"/>
              </a:rPr>
              <a:t>Kåñëa</a:t>
            </a:r>
            <a:r>
              <a:rPr lang="en-US" sz="1800" b="1">
                <a:latin typeface="Balaram" pitchFamily="2" charset="0"/>
              </a:rPr>
              <a:t> in your life</a:t>
            </a:r>
            <a:r>
              <a:rPr lang="en-US" sz="1800" b="1"/>
              <a:t>.</a:t>
            </a:r>
            <a:r>
              <a:rPr lang="en-US" sz="1800"/>
              <a:t> </a:t>
            </a:r>
            <a:endParaRPr lang="en-US" sz="1800">
              <a:latin typeface="Balaram" pitchFamily="2" charset="0"/>
            </a:endParaRPr>
          </a:p>
        </p:txBody>
      </p:sp>
      <p:sp>
        <p:nvSpPr>
          <p:cNvPr id="12295" name="Oval 74">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2292" name="Picture 4" descr="Image result for Laxmi Narayan">
            <a:extLst>
              <a:ext uri="{FF2B5EF4-FFF2-40B4-BE49-F238E27FC236}">
                <a16:creationId xmlns:a16="http://schemas.microsoft.com/office/drawing/2014/main" id="{567985F4-D103-694B-AA47-7A73C140D0F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 r="-6" b="2870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12296" name="Arc 76">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12290" name="Picture 2" descr="Image result for Laxmi Durga">
            <a:extLst>
              <a:ext uri="{FF2B5EF4-FFF2-40B4-BE49-F238E27FC236}">
                <a16:creationId xmlns:a16="http://schemas.microsoft.com/office/drawing/2014/main" id="{E121A405-644E-DC41-B31A-479D29D7F7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4" r="7371"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7076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DF7DBB5-4062-B142-BD1C-2E734840E71D}"/>
              </a:ext>
            </a:extLst>
          </p:cNvPr>
          <p:cNvSpPr>
            <a:spLocks noGrp="1"/>
          </p:cNvSpPr>
          <p:nvPr>
            <p:ph type="title"/>
          </p:nvPr>
        </p:nvSpPr>
        <p:spPr>
          <a:xfrm>
            <a:off x="838201" y="345810"/>
            <a:ext cx="5120561" cy="1325563"/>
          </a:xfrm>
        </p:spPr>
        <p:txBody>
          <a:bodyPr>
            <a:normAutofit/>
          </a:bodyPr>
          <a:lstStyle/>
          <a:p>
            <a:r>
              <a:rPr lang="hi-IN" dirty="0">
                <a:latin typeface="Balaram" pitchFamily="2" charset="0"/>
              </a:rPr>
              <a:t>लक्ष्मी या दुर्गा</a:t>
            </a:r>
            <a:endParaRPr lang="en-US" dirty="0">
              <a:latin typeface="Balaram" pitchFamily="2" charset="0"/>
            </a:endParaRPr>
          </a:p>
        </p:txBody>
      </p:sp>
      <p:sp>
        <p:nvSpPr>
          <p:cNvPr id="3" name="Content Placeholder 2">
            <a:extLst>
              <a:ext uri="{FF2B5EF4-FFF2-40B4-BE49-F238E27FC236}">
                <a16:creationId xmlns:a16="http://schemas.microsoft.com/office/drawing/2014/main" id="{3A8BB746-09D5-9B44-99B4-29C1029A5597}"/>
              </a:ext>
            </a:extLst>
          </p:cNvPr>
          <p:cNvSpPr>
            <a:spLocks noGrp="1"/>
          </p:cNvSpPr>
          <p:nvPr>
            <p:ph idx="1"/>
          </p:nvPr>
        </p:nvSpPr>
        <p:spPr>
          <a:xfrm>
            <a:off x="137565" y="1869260"/>
            <a:ext cx="6255143" cy="4733841"/>
          </a:xfrm>
        </p:spPr>
        <p:txBody>
          <a:bodyPr>
            <a:noAutofit/>
          </a:bodyPr>
          <a:lstStyle/>
          <a:p>
            <a:r>
              <a:rPr lang="hi-IN" sz="2000" dirty="0">
                <a:latin typeface="Balaram" pitchFamily="2" charset="0"/>
              </a:rPr>
              <a:t>जैसे ही किसी भी घर में कृष्ण का शुभ स्मरण होता है, तो धन, आशीर्वाद होता है</a:t>
            </a:r>
            <a:r>
              <a:rPr lang="en-US" sz="2000" dirty="0">
                <a:latin typeface="Balaram" pitchFamily="2" charset="0"/>
              </a:rPr>
              <a:t> </a:t>
            </a:r>
          </a:p>
          <a:p>
            <a:r>
              <a:rPr lang="hi-IN" sz="2000" dirty="0">
                <a:latin typeface="Balaram" pitchFamily="2" charset="0"/>
              </a:rPr>
              <a:t>धन को भी पचाने के लिए हमारे पास वैष्णव दृष्टिकोण होना चाहिए।</a:t>
            </a:r>
            <a:endParaRPr lang="en-US" sz="2000" dirty="0">
              <a:latin typeface="Balaram" pitchFamily="2" charset="0"/>
            </a:endParaRPr>
          </a:p>
          <a:p>
            <a:r>
              <a:rPr lang="hi-IN" sz="2000" dirty="0">
                <a:latin typeface="Balaram" pitchFamily="2" charset="0"/>
              </a:rPr>
              <a:t>जब हम विष्णु भक्त बनते हैं, तभी हमारी धन लक्ष्मी बनती हैं और लक्ष्मी हमेशा हमारी मदद करती हैं, हमें आशीर्वाद देती हैं। लक्ष्मी आपको मंदिर जाने के लिए मजबूर करेगी।</a:t>
            </a:r>
            <a:endParaRPr lang="en-US" sz="2000" dirty="0">
              <a:latin typeface="Balaram" pitchFamily="2" charset="0"/>
            </a:endParaRPr>
          </a:p>
          <a:p>
            <a:r>
              <a:rPr lang="hi-IN" sz="2000" dirty="0">
                <a:latin typeface="Balaram" pitchFamily="2" charset="0"/>
              </a:rPr>
              <a:t>यदि आप विष्णु भक्त नहीं हैं, तो हमारे पास दुर्गा हैं और दुर्गा सब कुछ नष्ट कर देती हैं। दुर्गा आपको पबों में जाने के लिए मजबूर करेगी। यही अंतर है</a:t>
            </a:r>
            <a:endParaRPr lang="en-US" sz="2000" dirty="0">
              <a:latin typeface="Balaram" pitchFamily="2" charset="0"/>
            </a:endParaRPr>
          </a:p>
          <a:p>
            <a:r>
              <a:rPr lang="hi-IN" sz="2000" dirty="0">
                <a:latin typeface="Balaram" pitchFamily="2" charset="0"/>
              </a:rPr>
              <a:t>आपके कारखाने हो सकते हैं; आपके पास बड़े व्यवसाय हो सकते हैं, आपके पास सब कुछ हो सकता है। लेकिन इन धन के साथ, आपको अपने जीवन में कृष्ण होना चाहिए</a:t>
            </a:r>
            <a:endParaRPr lang="en-US" sz="2000" dirty="0">
              <a:latin typeface="Balaram" pitchFamily="2" charset="0"/>
            </a:endParaRPr>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3314" name="Picture 2" descr="Image result for Laxmi Narayan">
            <a:extLst>
              <a:ext uri="{FF2B5EF4-FFF2-40B4-BE49-F238E27FC236}">
                <a16:creationId xmlns:a16="http://schemas.microsoft.com/office/drawing/2014/main" id="{F6B3F739-7A69-C248-B24C-25AB6EB3E3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02" r="-6" b="2870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 name="Picture 2" descr="Image result for Laxmi Durga">
            <a:extLst>
              <a:ext uri="{FF2B5EF4-FFF2-40B4-BE49-F238E27FC236}">
                <a16:creationId xmlns:a16="http://schemas.microsoft.com/office/drawing/2014/main" id="{F5D082DB-2FB6-614F-81FF-9C03A07E23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74" r="7371" b="-4"/>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0945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2" name="Rectangle 191">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3" name="Picture 192">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3534A3-E899-8741-BEB2-4837C5CEBC71}"/>
              </a:ext>
            </a:extLst>
          </p:cNvPr>
          <p:cNvSpPr>
            <a:spLocks noGrp="1"/>
          </p:cNvSpPr>
          <p:nvPr>
            <p:ph type="title"/>
          </p:nvPr>
        </p:nvSpPr>
        <p:spPr>
          <a:xfrm>
            <a:off x="6094105" y="802955"/>
            <a:ext cx="4977976" cy="1454051"/>
          </a:xfrm>
        </p:spPr>
        <p:txBody>
          <a:bodyPr>
            <a:normAutofit fontScale="90000"/>
          </a:bodyPr>
          <a:lstStyle/>
          <a:p>
            <a:r>
              <a:rPr lang="en-US" sz="3700">
                <a:solidFill>
                  <a:srgbClr val="000000"/>
                </a:solidFill>
                <a:latin typeface="Balaram" pitchFamily="2" charset="0"/>
              </a:rPr>
              <a:t>Real Wealth: Remembrance of Krishna</a:t>
            </a:r>
          </a:p>
        </p:txBody>
      </p:sp>
      <p:sp>
        <p:nvSpPr>
          <p:cNvPr id="194"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5362" name="Picture 2" descr="Image result for Krishna">
            <a:extLst>
              <a:ext uri="{FF2B5EF4-FFF2-40B4-BE49-F238E27FC236}">
                <a16:creationId xmlns:a16="http://schemas.microsoft.com/office/drawing/2014/main" id="{1E2937CB-644C-EB45-B184-8C62F4557B71}"/>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9377" r="6881"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182391-18F6-F34C-8916-B83927590699}"/>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latin typeface="Balaram" pitchFamily="2" charset="0"/>
              </a:rPr>
              <a:t>Kaliyuga stayed where there was gold, but because of Parikshit Maharaja’s best rule, he was not that powerful. </a:t>
            </a:r>
          </a:p>
          <a:p>
            <a:r>
              <a:rPr lang="en-US" sz="2000">
                <a:solidFill>
                  <a:srgbClr val="000000"/>
                </a:solidFill>
                <a:latin typeface="Balaram" pitchFamily="2" charset="0"/>
              </a:rPr>
              <a:t>As soon as Kåñëa left the planet, then Kaliyuga became rampant. </a:t>
            </a:r>
          </a:p>
          <a:p>
            <a:r>
              <a:rPr lang="en-US" sz="2000" b="1">
                <a:solidFill>
                  <a:srgbClr val="000000"/>
                </a:solidFill>
                <a:latin typeface="Balaram" pitchFamily="2" charset="0"/>
              </a:rPr>
              <a:t>Even now, in our life, if we add Kåñëa, then we can save ourselves from these difficulties. This is the main thing </a:t>
            </a:r>
          </a:p>
          <a:p>
            <a:r>
              <a:rPr lang="en-US" sz="2000">
                <a:solidFill>
                  <a:srgbClr val="000000"/>
                </a:solidFill>
                <a:latin typeface="Balaram" pitchFamily="2" charset="0"/>
              </a:rPr>
              <a:t>0000000 = Zero</a:t>
            </a:r>
          </a:p>
          <a:p>
            <a:r>
              <a:rPr lang="en-US" sz="2000">
                <a:solidFill>
                  <a:srgbClr val="000000"/>
                </a:solidFill>
                <a:latin typeface="Balaram" pitchFamily="2" charset="0"/>
              </a:rPr>
              <a:t>1000000 – million</a:t>
            </a:r>
          </a:p>
        </p:txBody>
      </p:sp>
    </p:spTree>
    <p:extLst>
      <p:ext uri="{BB962C8B-B14F-4D97-AF65-F5344CB8AC3E}">
        <p14:creationId xmlns:p14="http://schemas.microsoft.com/office/powerpoint/2010/main" val="2402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1325563"/>
          </a:xfrm>
        </p:spPr>
        <p:txBody>
          <a:bodyPr>
            <a:normAutofit/>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825625"/>
            <a:ext cx="5840821" cy="4351338"/>
          </a:xfrm>
        </p:spPr>
        <p:txBody>
          <a:bodyPr>
            <a:normAutofit/>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serious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F56F5174-31D9-4DBB-AAB7-A1FD7BDB13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7" name="Picture 136">
            <a:extLst>
              <a:ext uri="{FF2B5EF4-FFF2-40B4-BE49-F238E27FC236}">
                <a16:creationId xmlns:a16="http://schemas.microsoft.com/office/drawing/2014/main" id="{AE113210-7872-481A-ADE6-3A05CCAF5EB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23534A3-E899-8741-BEB2-4837C5CEBC71}"/>
              </a:ext>
            </a:extLst>
          </p:cNvPr>
          <p:cNvSpPr>
            <a:spLocks noGrp="1"/>
          </p:cNvSpPr>
          <p:nvPr>
            <p:ph type="title"/>
          </p:nvPr>
        </p:nvSpPr>
        <p:spPr>
          <a:xfrm>
            <a:off x="6094105" y="802955"/>
            <a:ext cx="4977976" cy="1454051"/>
          </a:xfrm>
        </p:spPr>
        <p:txBody>
          <a:bodyPr>
            <a:normAutofit/>
          </a:bodyPr>
          <a:lstStyle/>
          <a:p>
            <a:r>
              <a:rPr lang="hi-IN">
                <a:solidFill>
                  <a:srgbClr val="000000"/>
                </a:solidFill>
                <a:latin typeface="Balaram" pitchFamily="2" charset="0"/>
              </a:rPr>
              <a:t>असली</a:t>
            </a:r>
            <a:r>
              <a:rPr lang="en-US">
                <a:solidFill>
                  <a:srgbClr val="000000"/>
                </a:solidFill>
                <a:latin typeface="Balaram" pitchFamily="2" charset="0"/>
              </a:rPr>
              <a:t> </a:t>
            </a:r>
            <a:r>
              <a:rPr lang="hi-IN">
                <a:solidFill>
                  <a:srgbClr val="000000"/>
                </a:solidFill>
                <a:latin typeface="Balaram" pitchFamily="2" charset="0"/>
              </a:rPr>
              <a:t>धन</a:t>
            </a:r>
            <a:r>
              <a:rPr lang="en-US">
                <a:solidFill>
                  <a:srgbClr val="000000"/>
                </a:solidFill>
                <a:latin typeface="Balaram" pitchFamily="2" charset="0"/>
              </a:rPr>
              <a:t>: </a:t>
            </a:r>
            <a:r>
              <a:rPr lang="hi-IN">
                <a:solidFill>
                  <a:srgbClr val="000000"/>
                </a:solidFill>
                <a:latin typeface="Balaram" pitchFamily="2" charset="0"/>
              </a:rPr>
              <a:t>कृष्ण का स्मरण</a:t>
            </a:r>
            <a:endParaRPr lang="en-US">
              <a:solidFill>
                <a:srgbClr val="000000"/>
              </a:solidFill>
              <a:latin typeface="Balaram" pitchFamily="2" charset="0"/>
            </a:endParaRPr>
          </a:p>
        </p:txBody>
      </p:sp>
      <p:sp>
        <p:nvSpPr>
          <p:cNvPr id="139" name="Freeform 62">
            <a:extLst>
              <a:ext uri="{FF2B5EF4-FFF2-40B4-BE49-F238E27FC236}">
                <a16:creationId xmlns:a16="http://schemas.microsoft.com/office/drawing/2014/main" id="{F9A95BEE-6BB1-4A28-A8E6-A34B2E42E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6386" name="Picture 2" descr="Image result for Krishna">
            <a:extLst>
              <a:ext uri="{FF2B5EF4-FFF2-40B4-BE49-F238E27FC236}">
                <a16:creationId xmlns:a16="http://schemas.microsoft.com/office/drawing/2014/main" id="{823EE67B-652C-6144-8898-4D3B916F2DC9}"/>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l="39377" r="6881"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182391-18F6-F34C-8916-B83927590699}"/>
              </a:ext>
            </a:extLst>
          </p:cNvPr>
          <p:cNvSpPr>
            <a:spLocks noGrp="1"/>
          </p:cNvSpPr>
          <p:nvPr>
            <p:ph idx="1"/>
          </p:nvPr>
        </p:nvSpPr>
        <p:spPr>
          <a:xfrm>
            <a:off x="6090574" y="2421682"/>
            <a:ext cx="4977578" cy="3639289"/>
          </a:xfrm>
        </p:spPr>
        <p:txBody>
          <a:bodyPr anchor="ctr">
            <a:normAutofit/>
          </a:bodyPr>
          <a:lstStyle/>
          <a:p>
            <a:r>
              <a:rPr lang="hi-IN" sz="2000">
                <a:solidFill>
                  <a:srgbClr val="000000"/>
                </a:solidFill>
                <a:latin typeface="Balaram" pitchFamily="2" charset="0"/>
              </a:rPr>
              <a:t>कलियुग जहां सोना था, वहां रुक गया, लेकिन परीक्षित महाराजा के सर्वोत्तम शासन के कारण, वह शक्तिशाली नहीं था </a:t>
            </a:r>
            <a:endParaRPr lang="en-US" sz="2000">
              <a:solidFill>
                <a:srgbClr val="000000"/>
              </a:solidFill>
              <a:latin typeface="Balaram" pitchFamily="2" charset="0"/>
            </a:endParaRPr>
          </a:p>
          <a:p>
            <a:r>
              <a:rPr lang="hi-IN" sz="2000">
                <a:solidFill>
                  <a:srgbClr val="000000"/>
                </a:solidFill>
                <a:latin typeface="Balaram" pitchFamily="2" charset="0"/>
              </a:rPr>
              <a:t>जैसे ही कृष्ण ने ग्रह छोड़ा, तब कलियुग व्याप्त हो गया।</a:t>
            </a:r>
            <a:r>
              <a:rPr lang="en-US" sz="2000">
                <a:solidFill>
                  <a:srgbClr val="000000"/>
                </a:solidFill>
                <a:latin typeface="Balaram" pitchFamily="2" charset="0"/>
              </a:rPr>
              <a:t> </a:t>
            </a:r>
          </a:p>
          <a:p>
            <a:r>
              <a:rPr lang="hi-IN" sz="2000" b="1">
                <a:solidFill>
                  <a:srgbClr val="000000"/>
                </a:solidFill>
                <a:latin typeface="Balaram" pitchFamily="2" charset="0"/>
              </a:rPr>
              <a:t>अब भी, हमारे जीवन में, अगर हम कृष्ण को जोड़ते हैं, तो हम इन कठिनाइयों से खुद को बचा सकते हैं। यह मुख्य बात है</a:t>
            </a:r>
          </a:p>
          <a:p>
            <a:r>
              <a:rPr lang="hi-IN" sz="2000">
                <a:solidFill>
                  <a:srgbClr val="000000"/>
                </a:solidFill>
                <a:latin typeface="Balaram" pitchFamily="2" charset="0"/>
              </a:rPr>
              <a:t>0000000 = शून्य</a:t>
            </a:r>
          </a:p>
          <a:p>
            <a:r>
              <a:rPr lang="hi-IN" sz="2000">
                <a:solidFill>
                  <a:srgbClr val="000000"/>
                </a:solidFill>
                <a:latin typeface="Balaram" pitchFamily="2" charset="0"/>
              </a:rPr>
              <a:t>1000000 - 10 लाख</a:t>
            </a:r>
            <a:endParaRPr lang="en-US" sz="2000">
              <a:solidFill>
                <a:srgbClr val="000000"/>
              </a:solidFill>
              <a:latin typeface="Balaram" pitchFamily="2" charset="0"/>
            </a:endParaRPr>
          </a:p>
        </p:txBody>
      </p:sp>
    </p:spTree>
    <p:extLst>
      <p:ext uri="{BB962C8B-B14F-4D97-AF65-F5344CB8AC3E}">
        <p14:creationId xmlns:p14="http://schemas.microsoft.com/office/powerpoint/2010/main" val="2760542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2" name="Picture 6" descr="Image result for sudama and krishna">
            <a:extLst>
              <a:ext uri="{FF2B5EF4-FFF2-40B4-BE49-F238E27FC236}">
                <a16:creationId xmlns:a16="http://schemas.microsoft.com/office/drawing/2014/main" id="{29DBEC7D-D452-D44E-8B3A-46CF50C435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745" r="-1" b="17150"/>
          <a:stretch/>
        </p:blipFill>
        <p:spPr bwMode="auto">
          <a:xfrm>
            <a:off x="-1" y="190"/>
            <a:ext cx="8128855" cy="5291194"/>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3" name="Rectangle 142">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F9456A-622F-D343-9935-135FCD03DA9B}"/>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4000" kern="1200">
                <a:solidFill>
                  <a:srgbClr val="FFFFFF"/>
                </a:solidFill>
                <a:latin typeface="+mj-lt"/>
                <a:ea typeface="+mj-ea"/>
                <a:cs typeface="+mj-cs"/>
              </a:rPr>
              <a:t>Krishna and Sudama</a:t>
            </a:r>
          </a:p>
        </p:txBody>
      </p:sp>
      <p:sp>
        <p:nvSpPr>
          <p:cNvPr id="145" name="Rectangle 144">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220" name="Picture 4" descr="Image result for sudama and krishna">
            <a:extLst>
              <a:ext uri="{FF2B5EF4-FFF2-40B4-BE49-F238E27FC236}">
                <a16:creationId xmlns:a16="http://schemas.microsoft.com/office/drawing/2014/main" id="{285EA05A-3A4C-9A40-97AB-272CAEEC0907}"/>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20599" r="11058" b="-3"/>
          <a:stretch/>
        </p:blipFill>
        <p:spPr bwMode="auto">
          <a:xfrm>
            <a:off x="8128856" y="1"/>
            <a:ext cx="4063143" cy="5291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212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545674C9-9AEE-9D4E-8BC8-DA5AE0DEA968}"/>
              </a:ext>
            </a:extLst>
          </p:cNvPr>
          <p:cNvSpPr>
            <a:spLocks noGrp="1"/>
          </p:cNvSpPr>
          <p:nvPr>
            <p:ph type="title"/>
          </p:nvPr>
        </p:nvSpPr>
        <p:spPr>
          <a:xfrm>
            <a:off x="838200" y="365125"/>
            <a:ext cx="5387502" cy="1325563"/>
          </a:xfrm>
        </p:spPr>
        <p:txBody>
          <a:bodyPr>
            <a:normAutofit/>
          </a:bodyPr>
          <a:lstStyle/>
          <a:p>
            <a:r>
              <a:rPr lang="en-US" dirty="0"/>
              <a:t>Two birds in a tree</a:t>
            </a:r>
          </a:p>
        </p:txBody>
      </p:sp>
      <p:sp>
        <p:nvSpPr>
          <p:cNvPr id="5126" name="Content Placeholder 5125">
            <a:extLst>
              <a:ext uri="{FF2B5EF4-FFF2-40B4-BE49-F238E27FC236}">
                <a16:creationId xmlns:a16="http://schemas.microsoft.com/office/drawing/2014/main" id="{2C76FA9E-7D5F-43E4-B8E7-902993CAC09E}"/>
              </a:ext>
            </a:extLst>
          </p:cNvPr>
          <p:cNvSpPr>
            <a:spLocks noGrp="1"/>
          </p:cNvSpPr>
          <p:nvPr>
            <p:ph idx="1"/>
          </p:nvPr>
        </p:nvSpPr>
        <p:spPr>
          <a:xfrm>
            <a:off x="838200" y="1825625"/>
            <a:ext cx="5387502" cy="4351338"/>
          </a:xfrm>
        </p:spPr>
        <p:txBody>
          <a:bodyPr>
            <a:normAutofit fontScale="92500" lnSpcReduction="10000"/>
          </a:bodyPr>
          <a:lstStyle/>
          <a:p>
            <a:r>
              <a:rPr lang="en-US" dirty="0"/>
              <a:t>This body is a machine, with driver and owner in the same car. </a:t>
            </a:r>
          </a:p>
          <a:p>
            <a:r>
              <a:rPr lang="en-US" dirty="0"/>
              <a:t>BG 18.61 </a:t>
            </a:r>
            <a:r>
              <a:rPr lang="en-US" i="1" dirty="0" err="1"/>
              <a:t>īśvaraḥ</a:t>
            </a:r>
            <a:r>
              <a:rPr lang="en-US" i="1" dirty="0"/>
              <a:t> </a:t>
            </a:r>
            <a:r>
              <a:rPr lang="en-US" i="1" dirty="0" err="1"/>
              <a:t>sarva-bhūtānāṁ</a:t>
            </a:r>
            <a:endParaRPr lang="en-US" dirty="0"/>
          </a:p>
          <a:p>
            <a:r>
              <a:rPr lang="en-US" dirty="0"/>
              <a:t>Owner is directing and reminding the driver.</a:t>
            </a:r>
          </a:p>
          <a:p>
            <a:r>
              <a:rPr lang="en-US" dirty="0"/>
              <a:t>But the driver is whimsically after sense objects</a:t>
            </a:r>
          </a:p>
          <a:p>
            <a:r>
              <a:rPr lang="en-US" dirty="0"/>
              <a:t>If turn to owner, then He will give right direction.</a:t>
            </a:r>
          </a:p>
          <a:p>
            <a:r>
              <a:rPr lang="en-US" dirty="0"/>
              <a:t>Our business is to serve the whole with pure heart.</a:t>
            </a:r>
          </a:p>
          <a:p>
            <a:endParaRPr lang="en-US" dirty="0"/>
          </a:p>
        </p:txBody>
      </p:sp>
      <p:pic>
        <p:nvPicPr>
          <p:cNvPr id="5122" name="Picture 2" descr="Two birds sitting in a tree (the material body). One is Paramatma (Krishna  as Supersoul) the witness bird. The … | Sitting in a tree, Bhagavad gita,  Animal pictures">
            <a:extLst>
              <a:ext uri="{FF2B5EF4-FFF2-40B4-BE49-F238E27FC236}">
                <a16:creationId xmlns:a16="http://schemas.microsoft.com/office/drawing/2014/main" id="{DA04D886-C18F-BF40-821A-98A932CAF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85" r="6226" b="1"/>
          <a:stretch/>
        </p:blipFill>
        <p:spPr bwMode="auto">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a:extLst>
            <a:ext uri="{909E8E84-426E-40DD-AFC4-6F175D3DCCD1}">
              <a14:hiddenFill xmlns:a14="http://schemas.microsoft.com/office/drawing/2010/main">
                <a:solidFill>
                  <a:srgbClr val="FFFFFF"/>
                </a:solidFill>
              </a14:hiddenFill>
            </a:ext>
          </a:extLst>
        </p:spPr>
      </p:pic>
      <p:sp>
        <p:nvSpPr>
          <p:cNvPr id="141" name="Oval 140">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3" name="Arc 142">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89107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674C9-9AEE-9D4E-8BC8-DA5AE0DEA968}"/>
              </a:ext>
            </a:extLst>
          </p:cNvPr>
          <p:cNvSpPr>
            <a:spLocks noGrp="1"/>
          </p:cNvSpPr>
          <p:nvPr>
            <p:ph type="title"/>
          </p:nvPr>
        </p:nvSpPr>
        <p:spPr>
          <a:xfrm>
            <a:off x="838200" y="365125"/>
            <a:ext cx="5387502" cy="1325563"/>
          </a:xfrm>
        </p:spPr>
        <p:txBody>
          <a:bodyPr>
            <a:normAutofit/>
          </a:bodyPr>
          <a:lstStyle/>
          <a:p>
            <a:r>
              <a:rPr lang="hi-IN" dirty="0"/>
              <a:t>एक पेड़ में दो पक्षी</a:t>
            </a:r>
            <a:endParaRPr lang="en-US" dirty="0"/>
          </a:p>
        </p:txBody>
      </p:sp>
      <p:sp>
        <p:nvSpPr>
          <p:cNvPr id="5126" name="Content Placeholder 5125">
            <a:extLst>
              <a:ext uri="{FF2B5EF4-FFF2-40B4-BE49-F238E27FC236}">
                <a16:creationId xmlns:a16="http://schemas.microsoft.com/office/drawing/2014/main" id="{2C76FA9E-7D5F-43E4-B8E7-902993CAC09E}"/>
              </a:ext>
            </a:extLst>
          </p:cNvPr>
          <p:cNvSpPr>
            <a:spLocks noGrp="1"/>
          </p:cNvSpPr>
          <p:nvPr>
            <p:ph idx="1"/>
          </p:nvPr>
        </p:nvSpPr>
        <p:spPr>
          <a:xfrm>
            <a:off x="838200" y="1825625"/>
            <a:ext cx="5387502" cy="4351338"/>
          </a:xfrm>
        </p:spPr>
        <p:txBody>
          <a:bodyPr>
            <a:normAutofit/>
          </a:bodyPr>
          <a:lstStyle/>
          <a:p>
            <a:r>
              <a:rPr lang="hi-IN" dirty="0"/>
              <a:t>शरीर एक मशीन है, जिसमें ड्राइवर और मालिक एक ही कार में हैं।</a:t>
            </a:r>
            <a:endParaRPr lang="en-US" dirty="0"/>
          </a:p>
          <a:p>
            <a:r>
              <a:rPr lang="en-US" dirty="0"/>
              <a:t>BG 18.61 </a:t>
            </a:r>
            <a:r>
              <a:rPr lang="en-US" i="1" dirty="0" err="1"/>
              <a:t>īśvaraḥ</a:t>
            </a:r>
            <a:r>
              <a:rPr lang="en-US" i="1" dirty="0"/>
              <a:t> </a:t>
            </a:r>
            <a:r>
              <a:rPr lang="en-US" i="1" dirty="0" err="1"/>
              <a:t>sarva-bhūtānāṁ</a:t>
            </a:r>
            <a:endParaRPr lang="en-US" dirty="0"/>
          </a:p>
          <a:p>
            <a:r>
              <a:rPr lang="hi-IN" dirty="0"/>
              <a:t>मालिक ड्राइवर को निर्देश दे रहा है और याद दिला रहा है।</a:t>
            </a:r>
            <a:endParaRPr lang="en-US" dirty="0"/>
          </a:p>
          <a:p>
            <a:r>
              <a:rPr lang="hi-IN" dirty="0"/>
              <a:t>मालिक सही दिशा दे रहा है</a:t>
            </a:r>
            <a:endParaRPr lang="en-US" dirty="0"/>
          </a:p>
          <a:p>
            <a:r>
              <a:rPr lang="hi-IN" dirty="0"/>
              <a:t>हमारा व्यवसाय शुद्ध हृदय से कृष्ण की सेवा करना है।</a:t>
            </a:r>
            <a:endParaRPr lang="en-US" dirty="0"/>
          </a:p>
        </p:txBody>
      </p:sp>
      <p:pic>
        <p:nvPicPr>
          <p:cNvPr id="5122" name="Picture 2" descr="Two birds sitting in a tree (the material body). One is Paramatma (Krishna  as Supersoul) the witness bird. The … | Sitting in a tree, Bhagavad gita,  Animal pictures">
            <a:extLst>
              <a:ext uri="{FF2B5EF4-FFF2-40B4-BE49-F238E27FC236}">
                <a16:creationId xmlns:a16="http://schemas.microsoft.com/office/drawing/2014/main" id="{DA04D886-C18F-BF40-821A-98A932CAF2B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385" r="6226" b="1"/>
          <a:stretch/>
        </p:blipFill>
        <p:spPr bwMode="auto">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747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1" name="Rectangle 140">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6365E0-9DA9-9544-9FFC-FB2A9BAC286F}"/>
              </a:ext>
            </a:extLst>
          </p:cNvPr>
          <p:cNvSpPr>
            <a:spLocks noGrp="1"/>
          </p:cNvSpPr>
          <p:nvPr>
            <p:ph type="title"/>
          </p:nvPr>
        </p:nvSpPr>
        <p:spPr>
          <a:xfrm>
            <a:off x="630936" y="381000"/>
            <a:ext cx="3419856" cy="2003057"/>
          </a:xfrm>
        </p:spPr>
        <p:txBody>
          <a:bodyPr anchor="ctr">
            <a:normAutofit/>
          </a:bodyPr>
          <a:lstStyle/>
          <a:p>
            <a:r>
              <a:rPr lang="en-US"/>
              <a:t>We are soul with a human body</a:t>
            </a:r>
          </a:p>
        </p:txBody>
      </p:sp>
      <p:sp>
        <p:nvSpPr>
          <p:cNvPr id="143"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4" name="Content Placeholder 4103">
            <a:extLst>
              <a:ext uri="{FF2B5EF4-FFF2-40B4-BE49-F238E27FC236}">
                <a16:creationId xmlns:a16="http://schemas.microsoft.com/office/drawing/2014/main" id="{9F7BEC08-BB1B-4F3F-B74D-F304C350797B}"/>
              </a:ext>
            </a:extLst>
          </p:cNvPr>
          <p:cNvSpPr>
            <a:spLocks noGrp="1"/>
          </p:cNvSpPr>
          <p:nvPr>
            <p:ph idx="1"/>
          </p:nvPr>
        </p:nvSpPr>
        <p:spPr>
          <a:xfrm>
            <a:off x="4681727" y="236764"/>
            <a:ext cx="6867143" cy="2147293"/>
          </a:xfrm>
        </p:spPr>
        <p:txBody>
          <a:bodyPr anchor="ctr">
            <a:normAutofit/>
          </a:bodyPr>
          <a:lstStyle/>
          <a:p>
            <a:r>
              <a:rPr lang="en-US" sz="2200" dirty="0"/>
              <a:t>This body is given to us on rent.</a:t>
            </a:r>
          </a:p>
          <a:p>
            <a:r>
              <a:rPr lang="en-US" sz="2200" dirty="0"/>
              <a:t>In human body we can remember Krishna </a:t>
            </a:r>
          </a:p>
          <a:p>
            <a:endParaRPr lang="en-US" sz="2200" dirty="0"/>
          </a:p>
        </p:txBody>
      </p:sp>
      <p:pic>
        <p:nvPicPr>
          <p:cNvPr id="4100" name="Picture 4" descr="Better Than the Animals">
            <a:extLst>
              <a:ext uri="{FF2B5EF4-FFF2-40B4-BE49-F238E27FC236}">
                <a16:creationId xmlns:a16="http://schemas.microsoft.com/office/drawing/2014/main" id="{5CA3244D-1333-7041-B1F4-3188ED4865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71" r="1" b="23972"/>
          <a:stretch/>
        </p:blipFill>
        <p:spPr bwMode="auto">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noFill/>
          <a:extLst>
            <a:ext uri="{909E8E84-426E-40DD-AFC4-6F175D3DCCD1}">
              <a14:hiddenFill xmlns:a14="http://schemas.microsoft.com/office/drawing/2010/main">
                <a:solidFill>
                  <a:srgbClr val="FFFFFF"/>
                </a:solidFill>
              </a14:hiddenFill>
            </a:ext>
          </a:extLst>
        </p:spPr>
      </p:pic>
      <p:pic>
        <p:nvPicPr>
          <p:cNvPr id="4102" name="Picture 6" descr="The Top 14 Things Landlords Wish Tenants Knew - VacancyFillers.com">
            <a:extLst>
              <a:ext uri="{FF2B5EF4-FFF2-40B4-BE49-F238E27FC236}">
                <a16:creationId xmlns:a16="http://schemas.microsoft.com/office/drawing/2014/main" id="{0FAD16C8-D489-2148-A0B5-E36A93D697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3" r="-3" b="3512"/>
          <a:stretch/>
        </p:blipFill>
        <p:spPr bwMode="auto">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2583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6365E0-9DA9-9544-9FFC-FB2A9BAC286F}"/>
              </a:ext>
            </a:extLst>
          </p:cNvPr>
          <p:cNvSpPr>
            <a:spLocks noGrp="1"/>
          </p:cNvSpPr>
          <p:nvPr>
            <p:ph type="title"/>
          </p:nvPr>
        </p:nvSpPr>
        <p:spPr>
          <a:xfrm>
            <a:off x="630936" y="381000"/>
            <a:ext cx="3419856" cy="2003057"/>
          </a:xfrm>
        </p:spPr>
        <p:txBody>
          <a:bodyPr anchor="ctr">
            <a:normAutofit/>
          </a:bodyPr>
          <a:lstStyle/>
          <a:p>
            <a:r>
              <a:rPr lang="hi-IN" dirty="0"/>
              <a:t>हम एक मानव शरीर में आत्मा हैं</a:t>
            </a:r>
            <a:endParaRPr lang="en-US" dirty="0"/>
          </a:p>
        </p:txBody>
      </p:sp>
      <p:sp>
        <p:nvSpPr>
          <p:cNvPr id="4104" name="Content Placeholder 4103">
            <a:extLst>
              <a:ext uri="{FF2B5EF4-FFF2-40B4-BE49-F238E27FC236}">
                <a16:creationId xmlns:a16="http://schemas.microsoft.com/office/drawing/2014/main" id="{9F7BEC08-BB1B-4F3F-B74D-F304C350797B}"/>
              </a:ext>
            </a:extLst>
          </p:cNvPr>
          <p:cNvSpPr>
            <a:spLocks noGrp="1"/>
          </p:cNvSpPr>
          <p:nvPr>
            <p:ph idx="1"/>
          </p:nvPr>
        </p:nvSpPr>
        <p:spPr>
          <a:xfrm>
            <a:off x="4681727" y="236764"/>
            <a:ext cx="6867143" cy="2147293"/>
          </a:xfrm>
        </p:spPr>
        <p:txBody>
          <a:bodyPr anchor="ctr">
            <a:normAutofit/>
          </a:bodyPr>
          <a:lstStyle/>
          <a:p>
            <a:r>
              <a:rPr lang="hi-IN" sz="2200" dirty="0"/>
              <a:t>यह शरीर हमें किराए पर दिया गया है।</a:t>
            </a:r>
            <a:endParaRPr lang="en-US" sz="2200" dirty="0"/>
          </a:p>
          <a:p>
            <a:r>
              <a:rPr lang="hi-IN" sz="2200" dirty="0"/>
              <a:t>मानव शरीर में हम कृष्ण को याद कर सकते हैं</a:t>
            </a:r>
            <a:endParaRPr lang="en-US" sz="2200" dirty="0"/>
          </a:p>
          <a:p>
            <a:endParaRPr lang="en-US" sz="2200" dirty="0"/>
          </a:p>
        </p:txBody>
      </p:sp>
      <p:pic>
        <p:nvPicPr>
          <p:cNvPr id="4100" name="Picture 4" descr="Better Than the Animals">
            <a:extLst>
              <a:ext uri="{FF2B5EF4-FFF2-40B4-BE49-F238E27FC236}">
                <a16:creationId xmlns:a16="http://schemas.microsoft.com/office/drawing/2014/main" id="{5CA3244D-1333-7041-B1F4-3188ED4865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971" r="1" b="23972"/>
          <a:stretch/>
        </p:blipFill>
        <p:spPr bwMode="auto">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noFill/>
          <a:extLst>
            <a:ext uri="{909E8E84-426E-40DD-AFC4-6F175D3DCCD1}">
              <a14:hiddenFill xmlns:a14="http://schemas.microsoft.com/office/drawing/2010/main">
                <a:solidFill>
                  <a:srgbClr val="FFFFFF"/>
                </a:solidFill>
              </a14:hiddenFill>
            </a:ext>
          </a:extLst>
        </p:spPr>
      </p:pic>
      <p:pic>
        <p:nvPicPr>
          <p:cNvPr id="4102" name="Picture 6" descr="The Top 14 Things Landlords Wish Tenants Knew - VacancyFillers.com">
            <a:extLst>
              <a:ext uri="{FF2B5EF4-FFF2-40B4-BE49-F238E27FC236}">
                <a16:creationId xmlns:a16="http://schemas.microsoft.com/office/drawing/2014/main" id="{0FAD16C8-D489-2148-A0B5-E36A93D697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53" r="-3" b="3512"/>
          <a:stretch/>
        </p:blipFill>
        <p:spPr bwMode="auto">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49990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04FF-B8A5-6B4C-9720-870B5B013ECD}"/>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Dhruva Maharaj</a:t>
            </a:r>
          </a:p>
        </p:txBody>
      </p:sp>
      <p:pic>
        <p:nvPicPr>
          <p:cNvPr id="18434" name="Picture 2" descr="Image result for Dhruva Maharaj">
            <a:extLst>
              <a:ext uri="{FF2B5EF4-FFF2-40B4-BE49-F238E27FC236}">
                <a16:creationId xmlns:a16="http://schemas.microsoft.com/office/drawing/2014/main" id="{BDEDDD87-D317-314C-A57C-0C99FCC0A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r="116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Dhruva Maharaj">
            <a:extLst>
              <a:ext uri="{FF2B5EF4-FFF2-40B4-BE49-F238E27FC236}">
                <a16:creationId xmlns:a16="http://schemas.microsoft.com/office/drawing/2014/main" id="{9CB25F0C-1522-A34A-8BB6-30F7499A3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0" r="2"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hruva Maharaj">
            <a:extLst>
              <a:ext uri="{FF2B5EF4-FFF2-40B4-BE49-F238E27FC236}">
                <a16:creationId xmlns:a16="http://schemas.microsoft.com/office/drawing/2014/main" id="{DC82CBA6-0F07-0A45-8397-58D0D1EB0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26339" b="-1"/>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Image result for Dhruva Maharaj">
            <a:extLst>
              <a:ext uri="{FF2B5EF4-FFF2-40B4-BE49-F238E27FC236}">
                <a16:creationId xmlns:a16="http://schemas.microsoft.com/office/drawing/2014/main" id="{44F0611D-6F4E-0449-A47B-686BB3AE83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7" r="2884" b="2"/>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86373"/>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FFCDD23B-75C8-427B-BD08-53C8156CD7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2" name="Picture 2" descr="Image result for Maharaj Parikshit and Sukadeva goswami">
            <a:extLst>
              <a:ext uri="{FF2B5EF4-FFF2-40B4-BE49-F238E27FC236}">
                <a16:creationId xmlns:a16="http://schemas.microsoft.com/office/drawing/2014/main" id="{983CDEE6-A432-7B40-8CA9-28CC8B41770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1740" r="-1" b="-1"/>
          <a:stretch/>
        </p:blipFill>
        <p:spPr bwMode="auto">
          <a:xfrm>
            <a:off x="-1" y="190"/>
            <a:ext cx="8128855" cy="5291194"/>
          </a:xfrm>
          <a:prstGeom prst="rect">
            <a:avLst/>
          </a:prstGeom>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AFFC87AC-C919-4FE5-BAC3-39509E001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64" y="5282206"/>
            <a:ext cx="12192264" cy="1163844"/>
          </a:xfrm>
          <a:prstGeom prst="rect">
            <a:avLst/>
          </a:prstGeom>
          <a:gradFill>
            <a:gsLst>
              <a:gs pos="28000">
                <a:schemeClr val="accent1">
                  <a:lumMod val="75000"/>
                  <a:alpha val="11000"/>
                </a:schemeClr>
              </a:gs>
              <a:gs pos="100000">
                <a:srgbClr val="000000">
                  <a:alpha val="77000"/>
                </a:srgbClr>
              </a:gs>
            </a:gsLst>
            <a:lin ang="12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5282206"/>
            <a:ext cx="12191998" cy="1586485"/>
          </a:xfrm>
          <a:prstGeom prst="rect">
            <a:avLst/>
          </a:prstGeom>
          <a:gradFill>
            <a:gsLst>
              <a:gs pos="0">
                <a:srgbClr val="000000">
                  <a:alpha val="96000"/>
                </a:srgbClr>
              </a:gs>
              <a:gs pos="100000">
                <a:schemeClr val="accent1"/>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4C0D3-BD5C-8F45-9E73-9CC2426229B3}"/>
              </a:ext>
            </a:extLst>
          </p:cNvPr>
          <p:cNvSpPr>
            <a:spLocks noGrp="1"/>
          </p:cNvSpPr>
          <p:nvPr>
            <p:ph type="title"/>
          </p:nvPr>
        </p:nvSpPr>
        <p:spPr>
          <a:xfrm>
            <a:off x="699715" y="5635366"/>
            <a:ext cx="7091299" cy="898581"/>
          </a:xfrm>
        </p:spPr>
        <p:txBody>
          <a:bodyPr vert="horz" lIns="91440" tIns="45720" rIns="91440" bIns="45720" rtlCol="0" anchor="ctr">
            <a:normAutofit/>
          </a:bodyPr>
          <a:lstStyle/>
          <a:p>
            <a:r>
              <a:rPr lang="en-US" sz="3400" kern="1200">
                <a:solidFill>
                  <a:srgbClr val="FFFFFF"/>
                </a:solidFill>
                <a:latin typeface="+mj-lt"/>
                <a:ea typeface="+mj-ea"/>
                <a:cs typeface="+mj-cs"/>
              </a:rPr>
              <a:t>Maharaj Parikshit hears Krishna Katha </a:t>
            </a:r>
          </a:p>
        </p:txBody>
      </p:sp>
      <p:sp>
        <p:nvSpPr>
          <p:cNvPr id="81" name="Rectangle 80">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5282206"/>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44" name="Picture 4" descr="Image result for Maharaj Parikshit and Sukadeva goswami">
            <a:extLst>
              <a:ext uri="{FF2B5EF4-FFF2-40B4-BE49-F238E27FC236}">
                <a16:creationId xmlns:a16="http://schemas.microsoft.com/office/drawing/2014/main" id="{1B71BE83-F2DE-6E45-9E1F-C6C4882F5A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862" r="1" b="1"/>
          <a:stretch/>
        </p:blipFill>
        <p:spPr bwMode="auto">
          <a:xfrm>
            <a:off x="8128856" y="1"/>
            <a:ext cx="4063143" cy="5291384"/>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4991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0" name="Rectangle 139">
            <a:extLst>
              <a:ext uri="{FF2B5EF4-FFF2-40B4-BE49-F238E27FC236}">
                <a16:creationId xmlns:a16="http://schemas.microsoft.com/office/drawing/2014/main" id="{30A72ABA-326F-47DB-8433-609F1F974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D068A6-9801-F54B-BBFC-ABFCE18CDA5B}"/>
              </a:ext>
            </a:extLst>
          </p:cNvPr>
          <p:cNvSpPr>
            <a:spLocks noGrp="1"/>
          </p:cNvSpPr>
          <p:nvPr>
            <p:ph type="title"/>
          </p:nvPr>
        </p:nvSpPr>
        <p:spPr>
          <a:xfrm>
            <a:off x="4859628" y="557189"/>
            <a:ext cx="6494172" cy="759145"/>
          </a:xfrm>
        </p:spPr>
        <p:txBody>
          <a:bodyPr anchor="b">
            <a:normAutofit/>
          </a:bodyPr>
          <a:lstStyle/>
          <a:p>
            <a:r>
              <a:rPr lang="hi-IN" sz="4000" dirty="0"/>
              <a:t>कृष्ण नाम के हीरे मोती</a:t>
            </a:r>
            <a:endParaRPr lang="en-US" sz="4000" dirty="0"/>
          </a:p>
        </p:txBody>
      </p:sp>
      <p:pic>
        <p:nvPicPr>
          <p:cNvPr id="19458" name="Picture 2" descr="Image result for Chanting Japa hare Krishna Lord Chaitanya">
            <a:extLst>
              <a:ext uri="{FF2B5EF4-FFF2-40B4-BE49-F238E27FC236}">
                <a16:creationId xmlns:a16="http://schemas.microsoft.com/office/drawing/2014/main" id="{4473F148-315A-BF41-80B5-41D644E13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57" r="-2" b="15377"/>
          <a:stretch/>
        </p:blipFill>
        <p:spPr bwMode="auto">
          <a:xfrm>
            <a:off x="5315" y="10"/>
            <a:ext cx="4181791" cy="278320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Chanting Japa hare Krishna Lord Chaitanya">
            <a:extLst>
              <a:ext uri="{FF2B5EF4-FFF2-40B4-BE49-F238E27FC236}">
                <a16:creationId xmlns:a16="http://schemas.microsoft.com/office/drawing/2014/main" id="{D602CBC8-E1C0-604A-AC9F-5F76FD6CA4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47" r="3" b="3"/>
          <a:stretch/>
        </p:blipFill>
        <p:spPr bwMode="auto">
          <a:xfrm>
            <a:off x="5319" y="2954935"/>
            <a:ext cx="4181790" cy="3903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A5FDB7-4178-A549-BB26-F8283F4444F3}"/>
              </a:ext>
            </a:extLst>
          </p:cNvPr>
          <p:cNvSpPr/>
          <p:nvPr/>
        </p:nvSpPr>
        <p:spPr>
          <a:xfrm>
            <a:off x="4859628" y="1618409"/>
            <a:ext cx="6347841" cy="4308872"/>
          </a:xfrm>
          <a:prstGeom prst="rect">
            <a:avLst/>
          </a:prstGeom>
        </p:spPr>
        <p:txBody>
          <a:bodyPr wrap="square">
            <a:spAutoFit/>
          </a:bodyPr>
          <a:lstStyle/>
          <a:p>
            <a:r>
              <a:rPr lang="en-US" sz="1400" i="1" dirty="0" err="1">
                <a:latin typeface="Balaram" pitchFamily="2" charset="0"/>
              </a:rPr>
              <a:t>kåñṇa</a:t>
            </a:r>
            <a:r>
              <a:rPr lang="en-US" sz="1400" i="1" dirty="0">
                <a:latin typeface="Balaram" pitchFamily="2" charset="0"/>
              </a:rPr>
              <a:t> </a:t>
            </a:r>
            <a:r>
              <a:rPr lang="en-US" sz="1400" i="1" dirty="0" err="1">
                <a:latin typeface="Balaram" pitchFamily="2" charset="0"/>
              </a:rPr>
              <a:t>näm</a:t>
            </a:r>
            <a:r>
              <a:rPr lang="en-US" sz="1400" i="1" dirty="0">
                <a:latin typeface="Balaram" pitchFamily="2" charset="0"/>
              </a:rPr>
              <a:t> </a:t>
            </a:r>
            <a:r>
              <a:rPr lang="en-US" sz="1400" i="1" dirty="0" err="1">
                <a:latin typeface="Balaram" pitchFamily="2" charset="0"/>
              </a:rPr>
              <a:t>ke</a:t>
            </a:r>
            <a:r>
              <a:rPr lang="en-US" sz="1400" i="1" dirty="0">
                <a:latin typeface="Balaram" pitchFamily="2" charset="0"/>
              </a:rPr>
              <a:t> </a:t>
            </a:r>
            <a:r>
              <a:rPr lang="en-US" sz="1400" i="1" dirty="0" err="1">
                <a:latin typeface="Balaram" pitchFamily="2" charset="0"/>
              </a:rPr>
              <a:t>heere</a:t>
            </a:r>
            <a:r>
              <a:rPr lang="en-US" sz="1400" i="1" dirty="0">
                <a:latin typeface="Balaram" pitchFamily="2" charset="0"/>
              </a:rPr>
              <a:t> </a:t>
            </a:r>
            <a:r>
              <a:rPr lang="en-US" sz="1400" i="1" dirty="0" err="1">
                <a:latin typeface="Balaram" pitchFamily="2" charset="0"/>
              </a:rPr>
              <a:t>moti</a:t>
            </a:r>
            <a:r>
              <a:rPr lang="en-US" sz="1400" i="1" dirty="0">
                <a:latin typeface="Balaram" pitchFamily="2" charset="0"/>
              </a:rPr>
              <a:t>, </a:t>
            </a:r>
            <a:r>
              <a:rPr lang="en-US" sz="1400" i="1" dirty="0" err="1">
                <a:latin typeface="Balaram" pitchFamily="2" charset="0"/>
              </a:rPr>
              <a:t>sant</a:t>
            </a:r>
            <a:r>
              <a:rPr lang="en-US" sz="1400" i="1" dirty="0">
                <a:latin typeface="Balaram" pitchFamily="2" charset="0"/>
              </a:rPr>
              <a:t> </a:t>
            </a:r>
            <a:r>
              <a:rPr lang="en-US" sz="1400" i="1" dirty="0" err="1">
                <a:latin typeface="Balaram" pitchFamily="2" charset="0"/>
              </a:rPr>
              <a:t>bikhere</a:t>
            </a:r>
            <a:r>
              <a:rPr lang="en-US" sz="1400" i="1" dirty="0">
                <a:latin typeface="Balaram" pitchFamily="2" charset="0"/>
              </a:rPr>
              <a:t> </a:t>
            </a:r>
            <a:r>
              <a:rPr lang="en-US" sz="1400" i="1" dirty="0" err="1">
                <a:latin typeface="Balaram" pitchFamily="2" charset="0"/>
              </a:rPr>
              <a:t>gali</a:t>
            </a:r>
            <a:r>
              <a:rPr lang="en-US" sz="1400" i="1" dirty="0">
                <a:latin typeface="Balaram" pitchFamily="2" charset="0"/>
              </a:rPr>
              <a:t> </a:t>
            </a:r>
            <a:r>
              <a:rPr lang="en-US" sz="1400" i="1" dirty="0" err="1">
                <a:latin typeface="Balaram" pitchFamily="2" charset="0"/>
              </a:rPr>
              <a:t>gali</a:t>
            </a:r>
            <a:endParaRPr lang="en-US" sz="1400" dirty="0">
              <a:latin typeface="Balaram" pitchFamily="2" charset="0"/>
            </a:endParaRPr>
          </a:p>
          <a:p>
            <a:r>
              <a:rPr lang="en-US" sz="1400" i="1" dirty="0" err="1">
                <a:latin typeface="Balaram" pitchFamily="2" charset="0"/>
              </a:rPr>
              <a:t>lelo</a:t>
            </a:r>
            <a:r>
              <a:rPr lang="en-US" sz="1400" i="1" dirty="0">
                <a:latin typeface="Balaram" pitchFamily="2" charset="0"/>
              </a:rPr>
              <a:t> re koi Krishna </a:t>
            </a:r>
            <a:r>
              <a:rPr lang="en-US" sz="1400" i="1" dirty="0" err="1">
                <a:latin typeface="Balaram" pitchFamily="2" charset="0"/>
              </a:rPr>
              <a:t>ke</a:t>
            </a:r>
            <a:r>
              <a:rPr lang="en-US" sz="1400" i="1" dirty="0">
                <a:latin typeface="Balaram" pitchFamily="2" charset="0"/>
              </a:rPr>
              <a:t> </a:t>
            </a:r>
            <a:r>
              <a:rPr lang="en-US" sz="1400" i="1" dirty="0" err="1">
                <a:latin typeface="Balaram" pitchFamily="2" charset="0"/>
              </a:rPr>
              <a:t>pyäre</a:t>
            </a:r>
            <a:r>
              <a:rPr lang="en-US" sz="1400" i="1" dirty="0">
                <a:latin typeface="Balaram" pitchFamily="2" charset="0"/>
              </a:rPr>
              <a:t>, </a:t>
            </a:r>
            <a:r>
              <a:rPr lang="en-US" sz="1400" i="1" dirty="0" err="1">
                <a:latin typeface="Balaram" pitchFamily="2" charset="0"/>
              </a:rPr>
              <a:t>shor</a:t>
            </a:r>
            <a:r>
              <a:rPr lang="en-US" sz="1400" i="1" dirty="0">
                <a:latin typeface="Balaram" pitchFamily="2" charset="0"/>
              </a:rPr>
              <a:t> </a:t>
            </a:r>
            <a:r>
              <a:rPr lang="en-US" sz="1400" i="1" dirty="0" err="1">
                <a:latin typeface="Balaram" pitchFamily="2" charset="0"/>
              </a:rPr>
              <a:t>machäwe</a:t>
            </a:r>
            <a:r>
              <a:rPr lang="en-US" sz="1400" i="1" dirty="0">
                <a:latin typeface="Balaram" pitchFamily="2" charset="0"/>
              </a:rPr>
              <a:t> </a:t>
            </a:r>
            <a:r>
              <a:rPr lang="en-US" sz="1400" i="1" dirty="0" err="1">
                <a:latin typeface="Balaram" pitchFamily="2" charset="0"/>
              </a:rPr>
              <a:t>gali</a:t>
            </a:r>
            <a:r>
              <a:rPr lang="en-US" sz="1400" i="1" dirty="0">
                <a:latin typeface="Balaram" pitchFamily="2" charset="0"/>
              </a:rPr>
              <a:t> </a:t>
            </a:r>
            <a:r>
              <a:rPr lang="en-US" sz="1400" i="1" dirty="0" err="1">
                <a:latin typeface="Balaram" pitchFamily="2" charset="0"/>
              </a:rPr>
              <a:t>gali</a:t>
            </a:r>
            <a:r>
              <a:rPr lang="en-US" sz="1400" i="1" dirty="0">
                <a:latin typeface="Balaram" pitchFamily="2" charset="0"/>
              </a:rPr>
              <a:t> (2)</a:t>
            </a:r>
            <a:endParaRPr lang="en-US" sz="1400" dirty="0">
              <a:latin typeface="Balaram" pitchFamily="2" charset="0"/>
            </a:endParaRPr>
          </a:p>
          <a:p>
            <a:pPr>
              <a:spcAft>
                <a:spcPts val="600"/>
              </a:spcAft>
            </a:pPr>
            <a:endParaRPr lang="en-US" sz="1400" i="1" dirty="0">
              <a:latin typeface="Balaram" pitchFamily="2" charset="0"/>
            </a:endParaRPr>
          </a:p>
          <a:p>
            <a:pPr>
              <a:spcAft>
                <a:spcPts val="600"/>
              </a:spcAft>
            </a:pPr>
            <a:r>
              <a:rPr lang="en-US" sz="1400" i="1" dirty="0" err="1">
                <a:latin typeface="Balaram" pitchFamily="2" charset="0"/>
              </a:rPr>
              <a:t>jinko</a:t>
            </a:r>
            <a:r>
              <a:rPr lang="en-US" sz="1400" i="1" dirty="0">
                <a:latin typeface="Balaram" pitchFamily="2" charset="0"/>
              </a:rPr>
              <a:t> tum </a:t>
            </a:r>
            <a:r>
              <a:rPr lang="en-US" sz="1400" i="1" dirty="0" err="1">
                <a:latin typeface="Balaram" pitchFamily="2" charset="0"/>
              </a:rPr>
              <a:t>apnä</a:t>
            </a:r>
            <a:r>
              <a:rPr lang="en-US" sz="1400" i="1" dirty="0">
                <a:latin typeface="Balaram" pitchFamily="2" charset="0"/>
              </a:rPr>
              <a:t> </a:t>
            </a:r>
            <a:r>
              <a:rPr lang="en-US" sz="1400" i="1" dirty="0" err="1">
                <a:latin typeface="Balaram" pitchFamily="2" charset="0"/>
              </a:rPr>
              <a:t>kehate</a:t>
            </a:r>
            <a:r>
              <a:rPr lang="en-US" sz="1400" i="1" dirty="0">
                <a:latin typeface="Balaram" pitchFamily="2" charset="0"/>
              </a:rPr>
              <a:t> ho, </a:t>
            </a:r>
            <a:r>
              <a:rPr lang="en-US" sz="1400" i="1" dirty="0" err="1">
                <a:latin typeface="Balaram" pitchFamily="2" charset="0"/>
              </a:rPr>
              <a:t>ek</a:t>
            </a:r>
            <a:r>
              <a:rPr lang="en-US" sz="1400" i="1" dirty="0">
                <a:latin typeface="Balaram" pitchFamily="2" charset="0"/>
              </a:rPr>
              <a:t> din </a:t>
            </a:r>
            <a:r>
              <a:rPr lang="en-US" sz="1400" i="1" dirty="0" err="1">
                <a:latin typeface="Balaram" pitchFamily="2" charset="0"/>
              </a:rPr>
              <a:t>tumhein</a:t>
            </a:r>
            <a:r>
              <a:rPr lang="en-US" sz="1400" i="1" dirty="0">
                <a:latin typeface="Balaram" pitchFamily="2" charset="0"/>
              </a:rPr>
              <a:t> </a:t>
            </a:r>
            <a:r>
              <a:rPr lang="en-US" sz="1400" i="1" dirty="0" err="1">
                <a:latin typeface="Balaram" pitchFamily="2" charset="0"/>
              </a:rPr>
              <a:t>bhuläyenge</a:t>
            </a:r>
            <a:endParaRPr lang="en-US" sz="1400" dirty="0">
              <a:latin typeface="Balaram" pitchFamily="2" charset="0"/>
            </a:endParaRPr>
          </a:p>
          <a:p>
            <a:pPr>
              <a:spcAft>
                <a:spcPts val="600"/>
              </a:spcAft>
            </a:pPr>
            <a:r>
              <a:rPr lang="de-DE" sz="1400" i="1" dirty="0" err="1">
                <a:latin typeface="Balaram" pitchFamily="2" charset="0"/>
              </a:rPr>
              <a:t>jinko</a:t>
            </a:r>
            <a:r>
              <a:rPr lang="de-DE" sz="1400" i="1" dirty="0">
                <a:latin typeface="Balaram" pitchFamily="2" charset="0"/>
              </a:rPr>
              <a:t> </a:t>
            </a:r>
            <a:r>
              <a:rPr lang="de-DE" sz="1400" i="1" dirty="0" err="1">
                <a:latin typeface="Balaram" pitchFamily="2" charset="0"/>
              </a:rPr>
              <a:t>tum</a:t>
            </a:r>
            <a:r>
              <a:rPr lang="de-DE" sz="1400" i="1" dirty="0">
                <a:latin typeface="Balaram" pitchFamily="2" charset="0"/>
              </a:rPr>
              <a:t> </a:t>
            </a:r>
            <a:r>
              <a:rPr lang="de-DE" sz="1400" i="1" dirty="0" err="1">
                <a:latin typeface="Balaram" pitchFamily="2" charset="0"/>
              </a:rPr>
              <a:t>gale</a:t>
            </a:r>
            <a:r>
              <a:rPr lang="de-DE" sz="1400" i="1" dirty="0">
                <a:latin typeface="Balaram" pitchFamily="2" charset="0"/>
              </a:rPr>
              <a:t> lag</a:t>
            </a:r>
            <a:r>
              <a:rPr lang="en-US" sz="1400" i="1" dirty="0" err="1">
                <a:latin typeface="Balaram" pitchFamily="2" charset="0"/>
              </a:rPr>
              <a:t>ä</a:t>
            </a:r>
            <a:r>
              <a:rPr lang="de-DE" sz="1400" i="1" dirty="0" err="1">
                <a:latin typeface="Balaram" pitchFamily="2" charset="0"/>
              </a:rPr>
              <a:t>te</a:t>
            </a:r>
            <a:r>
              <a:rPr lang="de-DE" sz="1400" i="1" dirty="0">
                <a:latin typeface="Balaram" pitchFamily="2" charset="0"/>
              </a:rPr>
              <a:t> ho, </a:t>
            </a:r>
            <a:r>
              <a:rPr lang="de-DE" sz="1400" i="1" dirty="0" err="1">
                <a:latin typeface="Balaram" pitchFamily="2" charset="0"/>
              </a:rPr>
              <a:t>agni</a:t>
            </a:r>
            <a:r>
              <a:rPr lang="de-DE" sz="1400" i="1" dirty="0">
                <a:latin typeface="Balaram" pitchFamily="2" charset="0"/>
              </a:rPr>
              <a:t> mein </a:t>
            </a:r>
            <a:r>
              <a:rPr lang="de-DE" sz="1400" i="1" dirty="0" err="1">
                <a:latin typeface="Balaram" pitchFamily="2" charset="0"/>
              </a:rPr>
              <a:t>tumhein</a:t>
            </a:r>
            <a:r>
              <a:rPr lang="de-DE" sz="1400" i="1" dirty="0">
                <a:latin typeface="Balaram" pitchFamily="2" charset="0"/>
              </a:rPr>
              <a:t> </a:t>
            </a:r>
            <a:r>
              <a:rPr lang="de-DE" sz="1400" i="1" dirty="0" err="1">
                <a:latin typeface="Balaram" pitchFamily="2" charset="0"/>
              </a:rPr>
              <a:t>jal</a:t>
            </a:r>
            <a:r>
              <a:rPr lang="en-US" sz="1400" i="1" dirty="0" err="1">
                <a:latin typeface="Balaram" pitchFamily="2" charset="0"/>
              </a:rPr>
              <a:t>ä</a:t>
            </a:r>
            <a:r>
              <a:rPr lang="de-DE" sz="1400" i="1" dirty="0" err="1">
                <a:latin typeface="Balaram" pitchFamily="2" charset="0"/>
              </a:rPr>
              <a:t>yenge</a:t>
            </a:r>
            <a:endParaRPr lang="en-US" sz="1400" dirty="0">
              <a:latin typeface="Balaram" pitchFamily="2" charset="0"/>
            </a:endParaRPr>
          </a:p>
          <a:p>
            <a:pPr>
              <a:spcAft>
                <a:spcPts val="600"/>
              </a:spcAft>
            </a:pPr>
            <a:r>
              <a:rPr lang="en-US" sz="1400" i="1" dirty="0" err="1">
                <a:latin typeface="Balaram" pitchFamily="2" charset="0"/>
              </a:rPr>
              <a:t>chamak</a:t>
            </a:r>
            <a:r>
              <a:rPr lang="en-US" sz="1400" i="1" dirty="0">
                <a:latin typeface="Balaram" pitchFamily="2" charset="0"/>
              </a:rPr>
              <a:t> </a:t>
            </a:r>
            <a:r>
              <a:rPr lang="en-US" sz="1400" i="1" dirty="0" err="1">
                <a:latin typeface="Balaram" pitchFamily="2" charset="0"/>
              </a:rPr>
              <a:t>chändani</a:t>
            </a:r>
            <a:r>
              <a:rPr lang="en-US" sz="1400" i="1" dirty="0">
                <a:latin typeface="Balaram" pitchFamily="2" charset="0"/>
              </a:rPr>
              <a:t> </a:t>
            </a:r>
            <a:r>
              <a:rPr lang="en-US" sz="1400" i="1" dirty="0" err="1">
                <a:latin typeface="Balaram" pitchFamily="2" charset="0"/>
              </a:rPr>
              <a:t>hai</a:t>
            </a:r>
            <a:r>
              <a:rPr lang="en-US" sz="1400" i="1" dirty="0">
                <a:latin typeface="Balaram" pitchFamily="2" charset="0"/>
              </a:rPr>
              <a:t> do din </a:t>
            </a:r>
            <a:r>
              <a:rPr lang="en-US" sz="1400" i="1" dirty="0" err="1">
                <a:latin typeface="Balaram" pitchFamily="2" charset="0"/>
              </a:rPr>
              <a:t>ki</a:t>
            </a:r>
            <a:endParaRPr lang="en-US" sz="1400" dirty="0">
              <a:latin typeface="Balaram" pitchFamily="2" charset="0"/>
            </a:endParaRPr>
          </a:p>
          <a:p>
            <a:pPr>
              <a:spcAft>
                <a:spcPts val="600"/>
              </a:spcAft>
            </a:pPr>
            <a:r>
              <a:rPr lang="en-US" sz="1400" i="1" dirty="0" err="1">
                <a:latin typeface="Balaram" pitchFamily="2" charset="0"/>
              </a:rPr>
              <a:t>jagat</a:t>
            </a:r>
            <a:r>
              <a:rPr lang="en-US" sz="1400" i="1" dirty="0">
                <a:latin typeface="Balaram" pitchFamily="2" charset="0"/>
              </a:rPr>
              <a:t> </a:t>
            </a:r>
            <a:r>
              <a:rPr lang="en-US" sz="1400" i="1" dirty="0" err="1">
                <a:latin typeface="Balaram" pitchFamily="2" charset="0"/>
              </a:rPr>
              <a:t>sagäyi</a:t>
            </a:r>
            <a:r>
              <a:rPr lang="en-US" sz="1400" i="1" dirty="0">
                <a:latin typeface="Balaram" pitchFamily="2" charset="0"/>
              </a:rPr>
              <a:t> </a:t>
            </a:r>
            <a:r>
              <a:rPr lang="en-US" sz="1400" i="1" dirty="0" err="1">
                <a:latin typeface="Balaram" pitchFamily="2" charset="0"/>
              </a:rPr>
              <a:t>hai</a:t>
            </a:r>
            <a:r>
              <a:rPr lang="en-US" sz="1400" i="1" dirty="0">
                <a:latin typeface="Balaram" pitchFamily="2" charset="0"/>
              </a:rPr>
              <a:t> do din </a:t>
            </a:r>
            <a:r>
              <a:rPr lang="en-US" sz="1400" i="1" dirty="0" err="1">
                <a:latin typeface="Balaram" pitchFamily="2" charset="0"/>
              </a:rPr>
              <a:t>ki</a:t>
            </a:r>
            <a:r>
              <a:rPr lang="en-US" sz="1400" i="1" dirty="0">
                <a:latin typeface="Balaram" pitchFamily="2" charset="0"/>
              </a:rPr>
              <a:t> </a:t>
            </a:r>
            <a:r>
              <a:rPr lang="en-US" sz="1400" i="1" dirty="0" err="1">
                <a:latin typeface="Balaram" pitchFamily="2" charset="0"/>
              </a:rPr>
              <a:t>äkhir</a:t>
            </a:r>
            <a:r>
              <a:rPr lang="en-US" sz="1400" i="1" dirty="0">
                <a:latin typeface="Balaram" pitchFamily="2" charset="0"/>
              </a:rPr>
              <a:t> </a:t>
            </a:r>
            <a:r>
              <a:rPr lang="en-US" sz="1400" i="1" dirty="0" err="1">
                <a:latin typeface="Balaram" pitchFamily="2" charset="0"/>
              </a:rPr>
              <a:t>hogi</a:t>
            </a:r>
            <a:r>
              <a:rPr lang="en-US" sz="1400" i="1" dirty="0">
                <a:latin typeface="Balaram" pitchFamily="2" charset="0"/>
              </a:rPr>
              <a:t> </a:t>
            </a:r>
            <a:r>
              <a:rPr lang="en-US" sz="1400" i="1" dirty="0" err="1">
                <a:latin typeface="Balaram" pitchFamily="2" charset="0"/>
              </a:rPr>
              <a:t>chalächali</a:t>
            </a:r>
            <a:endParaRPr lang="en-US" sz="1400" dirty="0">
              <a:latin typeface="Balaram" pitchFamily="2" charset="0"/>
            </a:endParaRPr>
          </a:p>
          <a:p>
            <a:pPr>
              <a:spcAft>
                <a:spcPts val="600"/>
              </a:spcAft>
            </a:pPr>
            <a:r>
              <a:rPr lang="en-US" sz="1400" i="1" dirty="0">
                <a:latin typeface="Balaram" pitchFamily="2" charset="0"/>
              </a:rPr>
              <a:t>  </a:t>
            </a:r>
            <a:endParaRPr lang="en-US" sz="1400" dirty="0">
              <a:latin typeface="Balaram" pitchFamily="2" charset="0"/>
            </a:endParaRPr>
          </a:p>
          <a:p>
            <a:pPr>
              <a:spcAft>
                <a:spcPts val="600"/>
              </a:spcAft>
            </a:pPr>
            <a:r>
              <a:rPr lang="en-US" sz="1400" i="1" dirty="0" err="1">
                <a:latin typeface="Balaram" pitchFamily="2" charset="0"/>
              </a:rPr>
              <a:t>jis</a:t>
            </a:r>
            <a:r>
              <a:rPr lang="en-US" sz="1400" i="1" dirty="0">
                <a:latin typeface="Balaram" pitchFamily="2" charset="0"/>
              </a:rPr>
              <a:t> </a:t>
            </a:r>
            <a:r>
              <a:rPr lang="en-US" sz="1400" i="1" dirty="0" err="1">
                <a:latin typeface="Balaram" pitchFamily="2" charset="0"/>
              </a:rPr>
              <a:t>mäya</a:t>
            </a:r>
            <a:r>
              <a:rPr lang="en-US" sz="1400" i="1" dirty="0">
                <a:latin typeface="Balaram" pitchFamily="2" charset="0"/>
              </a:rPr>
              <a:t> </a:t>
            </a:r>
            <a:r>
              <a:rPr lang="en-US" sz="1400" i="1" dirty="0" err="1">
                <a:latin typeface="Balaram" pitchFamily="2" charset="0"/>
              </a:rPr>
              <a:t>ke</a:t>
            </a:r>
            <a:r>
              <a:rPr lang="en-US" sz="1400" i="1" dirty="0">
                <a:latin typeface="Balaram" pitchFamily="2" charset="0"/>
              </a:rPr>
              <a:t> </a:t>
            </a:r>
            <a:r>
              <a:rPr lang="en-US" sz="1400" i="1" dirty="0" err="1">
                <a:latin typeface="Balaram" pitchFamily="2" charset="0"/>
              </a:rPr>
              <a:t>chakkar</a:t>
            </a:r>
            <a:r>
              <a:rPr lang="en-US" sz="1400" i="1" dirty="0">
                <a:latin typeface="Balaram" pitchFamily="2" charset="0"/>
              </a:rPr>
              <a:t> </a:t>
            </a:r>
            <a:r>
              <a:rPr lang="en-US" sz="1400" i="1" dirty="0" err="1">
                <a:latin typeface="Balaram" pitchFamily="2" charset="0"/>
              </a:rPr>
              <a:t>mein</a:t>
            </a:r>
            <a:r>
              <a:rPr lang="en-US" sz="1400" i="1" dirty="0">
                <a:latin typeface="Balaram" pitchFamily="2" charset="0"/>
              </a:rPr>
              <a:t> tum </a:t>
            </a:r>
            <a:r>
              <a:rPr lang="en-US" sz="1400" i="1" dirty="0" err="1">
                <a:latin typeface="Balaram" pitchFamily="2" charset="0"/>
              </a:rPr>
              <a:t>etnä</a:t>
            </a:r>
            <a:r>
              <a:rPr lang="en-US" sz="1400" i="1" dirty="0">
                <a:latin typeface="Balaram" pitchFamily="2" charset="0"/>
              </a:rPr>
              <a:t> </a:t>
            </a:r>
            <a:r>
              <a:rPr lang="en-US" sz="1400" i="1" dirty="0" err="1">
                <a:latin typeface="Balaram" pitchFamily="2" charset="0"/>
              </a:rPr>
              <a:t>phulä</a:t>
            </a:r>
            <a:r>
              <a:rPr lang="en-US" sz="1400" i="1" dirty="0">
                <a:latin typeface="Balaram" pitchFamily="2" charset="0"/>
              </a:rPr>
              <a:t> </a:t>
            </a:r>
            <a:r>
              <a:rPr lang="en-US" sz="1400" i="1" dirty="0" err="1">
                <a:latin typeface="Balaram" pitchFamily="2" charset="0"/>
              </a:rPr>
              <a:t>phirtä</a:t>
            </a:r>
            <a:r>
              <a:rPr lang="en-US" sz="1400" i="1" dirty="0">
                <a:latin typeface="Balaram" pitchFamily="2" charset="0"/>
              </a:rPr>
              <a:t> </a:t>
            </a:r>
            <a:r>
              <a:rPr lang="en-US" sz="1400" i="1" dirty="0" err="1">
                <a:latin typeface="Balaram" pitchFamily="2" charset="0"/>
              </a:rPr>
              <a:t>hai</a:t>
            </a:r>
            <a:r>
              <a:rPr lang="en-US" sz="1400" i="1" dirty="0">
                <a:latin typeface="Balaram" pitchFamily="2" charset="0"/>
              </a:rPr>
              <a:t> (2)</a:t>
            </a:r>
            <a:endParaRPr lang="en-US" sz="1400" dirty="0">
              <a:latin typeface="Balaram" pitchFamily="2" charset="0"/>
            </a:endParaRPr>
          </a:p>
          <a:p>
            <a:pPr>
              <a:spcAft>
                <a:spcPts val="600"/>
              </a:spcAft>
            </a:pPr>
            <a:r>
              <a:rPr lang="en-US" sz="1400" i="1" dirty="0" err="1">
                <a:latin typeface="Balaram" pitchFamily="2" charset="0"/>
              </a:rPr>
              <a:t>anya</a:t>
            </a:r>
            <a:r>
              <a:rPr lang="en-US" sz="1400" i="1" dirty="0">
                <a:latin typeface="Balaram" pitchFamily="2" charset="0"/>
              </a:rPr>
              <a:t> </a:t>
            </a:r>
            <a:r>
              <a:rPr lang="en-US" sz="1400" i="1" dirty="0" err="1">
                <a:latin typeface="Balaram" pitchFamily="2" charset="0"/>
              </a:rPr>
              <a:t>jivoh</a:t>
            </a:r>
            <a:r>
              <a:rPr lang="en-US" sz="1400" i="1" dirty="0">
                <a:latin typeface="Balaram" pitchFamily="2" charset="0"/>
              </a:rPr>
              <a:t> ko </a:t>
            </a:r>
            <a:r>
              <a:rPr lang="en-US" sz="1400" i="1" dirty="0" err="1">
                <a:latin typeface="Balaram" pitchFamily="2" charset="0"/>
              </a:rPr>
              <a:t>tu</a:t>
            </a:r>
            <a:r>
              <a:rPr lang="en-US" sz="1400" i="1" dirty="0">
                <a:latin typeface="Balaram" pitchFamily="2" charset="0"/>
              </a:rPr>
              <a:t> </a:t>
            </a:r>
            <a:r>
              <a:rPr lang="en-US" sz="1400" i="1" dirty="0" err="1">
                <a:latin typeface="Balaram" pitchFamily="2" charset="0"/>
              </a:rPr>
              <a:t>kuch</a:t>
            </a:r>
            <a:r>
              <a:rPr lang="en-US" sz="1400" i="1" dirty="0">
                <a:latin typeface="Balaram" pitchFamily="2" charset="0"/>
              </a:rPr>
              <a:t> </a:t>
            </a:r>
            <a:r>
              <a:rPr lang="en-US" sz="1400" i="1" dirty="0" err="1">
                <a:latin typeface="Balaram" pitchFamily="2" charset="0"/>
              </a:rPr>
              <a:t>nahi</a:t>
            </a:r>
            <a:r>
              <a:rPr lang="en-US" sz="1400" i="1" dirty="0">
                <a:latin typeface="Balaram" pitchFamily="2" charset="0"/>
              </a:rPr>
              <a:t> </a:t>
            </a:r>
            <a:r>
              <a:rPr lang="en-US" sz="1400" i="1" dirty="0" err="1">
                <a:latin typeface="Balaram" pitchFamily="2" charset="0"/>
              </a:rPr>
              <a:t>samajtä</a:t>
            </a:r>
            <a:r>
              <a:rPr lang="en-US" sz="1400" i="1" dirty="0">
                <a:latin typeface="Balaram" pitchFamily="2" charset="0"/>
              </a:rPr>
              <a:t> </a:t>
            </a:r>
            <a:r>
              <a:rPr lang="en-US" sz="1400" i="1" dirty="0" err="1">
                <a:latin typeface="Balaram" pitchFamily="2" charset="0"/>
              </a:rPr>
              <a:t>hai</a:t>
            </a:r>
            <a:endParaRPr lang="en-US" sz="1400" dirty="0">
              <a:latin typeface="Balaram" pitchFamily="2" charset="0"/>
            </a:endParaRPr>
          </a:p>
          <a:p>
            <a:pPr>
              <a:spcAft>
                <a:spcPts val="600"/>
              </a:spcAft>
            </a:pPr>
            <a:r>
              <a:rPr lang="en-US" sz="1400" i="1" dirty="0" err="1">
                <a:latin typeface="Balaram" pitchFamily="2" charset="0"/>
              </a:rPr>
              <a:t>chamak</a:t>
            </a:r>
            <a:r>
              <a:rPr lang="en-US" sz="1400" i="1" dirty="0">
                <a:latin typeface="Balaram" pitchFamily="2" charset="0"/>
              </a:rPr>
              <a:t> </a:t>
            </a:r>
            <a:r>
              <a:rPr lang="en-US" sz="1400" i="1" dirty="0" err="1">
                <a:latin typeface="Balaram" pitchFamily="2" charset="0"/>
              </a:rPr>
              <a:t>chändani</a:t>
            </a:r>
            <a:r>
              <a:rPr lang="en-US" sz="1400" i="1" dirty="0">
                <a:latin typeface="Balaram" pitchFamily="2" charset="0"/>
              </a:rPr>
              <a:t> </a:t>
            </a:r>
            <a:r>
              <a:rPr lang="en-US" sz="1400" i="1" dirty="0" err="1">
                <a:latin typeface="Balaram" pitchFamily="2" charset="0"/>
              </a:rPr>
              <a:t>hai</a:t>
            </a:r>
            <a:r>
              <a:rPr lang="en-US" sz="1400" i="1" dirty="0">
                <a:latin typeface="Balaram" pitchFamily="2" charset="0"/>
              </a:rPr>
              <a:t> do din </a:t>
            </a:r>
            <a:r>
              <a:rPr lang="en-US" sz="1400" i="1" dirty="0" err="1">
                <a:latin typeface="Balaram" pitchFamily="2" charset="0"/>
              </a:rPr>
              <a:t>ki</a:t>
            </a:r>
            <a:r>
              <a:rPr lang="en-US" sz="1400" i="1" dirty="0">
                <a:latin typeface="Balaram" pitchFamily="2" charset="0"/>
              </a:rPr>
              <a:t> </a:t>
            </a:r>
            <a:r>
              <a:rPr lang="en-US" sz="1400" i="1" dirty="0" err="1">
                <a:latin typeface="Balaram" pitchFamily="2" charset="0"/>
              </a:rPr>
              <a:t>aakhir</a:t>
            </a:r>
            <a:r>
              <a:rPr lang="en-US" sz="1400" i="1" dirty="0">
                <a:latin typeface="Balaram" pitchFamily="2" charset="0"/>
              </a:rPr>
              <a:t> </a:t>
            </a:r>
            <a:r>
              <a:rPr lang="en-US" sz="1400" i="1" dirty="0" err="1">
                <a:latin typeface="Balaram" pitchFamily="2" charset="0"/>
              </a:rPr>
              <a:t>murjhäye</a:t>
            </a:r>
            <a:r>
              <a:rPr lang="en-US" sz="1400" i="1" dirty="0">
                <a:latin typeface="Balaram" pitchFamily="2" charset="0"/>
              </a:rPr>
              <a:t> kali kali</a:t>
            </a:r>
          </a:p>
          <a:p>
            <a:pPr>
              <a:spcAft>
                <a:spcPts val="600"/>
              </a:spcAft>
            </a:pPr>
            <a:endParaRPr lang="en-US" sz="1400" i="1" dirty="0">
              <a:latin typeface="Balaram" pitchFamily="2" charset="0"/>
            </a:endParaRPr>
          </a:p>
          <a:p>
            <a:r>
              <a:rPr lang="fr-FR" sz="1400" i="1" dirty="0" err="1">
                <a:latin typeface="Balaram" pitchFamily="2" charset="0"/>
              </a:rPr>
              <a:t>daulat</a:t>
            </a:r>
            <a:r>
              <a:rPr lang="fr-FR" sz="1400" i="1" dirty="0">
                <a:latin typeface="Balaram" pitchFamily="2" charset="0"/>
              </a:rPr>
              <a:t> </a:t>
            </a:r>
            <a:r>
              <a:rPr lang="fr-FR" sz="1400" i="1" dirty="0" err="1">
                <a:latin typeface="Balaram" pitchFamily="2" charset="0"/>
              </a:rPr>
              <a:t>ke</a:t>
            </a:r>
            <a:r>
              <a:rPr lang="fr-FR" sz="1400" i="1" dirty="0">
                <a:latin typeface="Balaram" pitchFamily="2" charset="0"/>
              </a:rPr>
              <a:t> </a:t>
            </a:r>
            <a:r>
              <a:rPr lang="fr-FR" sz="1400" i="1" dirty="0" err="1">
                <a:latin typeface="Balaram" pitchFamily="2" charset="0"/>
              </a:rPr>
              <a:t>matw</a:t>
            </a:r>
            <a:r>
              <a:rPr lang="en-US" sz="1400" i="1" dirty="0" err="1">
                <a:latin typeface="Balaram" pitchFamily="2" charset="0"/>
              </a:rPr>
              <a:t>ä</a:t>
            </a:r>
            <a:r>
              <a:rPr lang="fr-FR" sz="1400" i="1" dirty="0">
                <a:latin typeface="Balaram" pitchFamily="2" charset="0"/>
              </a:rPr>
              <a:t>le </a:t>
            </a:r>
            <a:r>
              <a:rPr lang="fr-FR" sz="1400" i="1" dirty="0" err="1">
                <a:latin typeface="Balaram" pitchFamily="2" charset="0"/>
              </a:rPr>
              <a:t>sunlo</a:t>
            </a:r>
            <a:r>
              <a:rPr lang="fr-FR" sz="1400" i="1" dirty="0">
                <a:latin typeface="Balaram" pitchFamily="2" charset="0"/>
              </a:rPr>
              <a:t>, </a:t>
            </a:r>
            <a:r>
              <a:rPr lang="fr-FR" sz="1400" i="1" dirty="0" err="1">
                <a:latin typeface="Balaram" pitchFamily="2" charset="0"/>
              </a:rPr>
              <a:t>ekdin</a:t>
            </a:r>
            <a:r>
              <a:rPr lang="fr-FR" sz="1400" i="1" dirty="0">
                <a:latin typeface="Balaram" pitchFamily="2" charset="0"/>
              </a:rPr>
              <a:t> ais</a:t>
            </a:r>
            <a:r>
              <a:rPr lang="en-US" sz="1400" i="1" dirty="0" err="1">
                <a:latin typeface="Balaram" pitchFamily="2" charset="0"/>
              </a:rPr>
              <a:t>ä</a:t>
            </a:r>
            <a:r>
              <a:rPr lang="en-US" sz="1400" i="1" dirty="0">
                <a:latin typeface="Balaram" pitchFamily="2" charset="0"/>
              </a:rPr>
              <a:t> </a:t>
            </a:r>
            <a:r>
              <a:rPr lang="en-US" sz="1400" i="1" dirty="0" err="1">
                <a:latin typeface="Balaram" pitchFamily="2" charset="0"/>
              </a:rPr>
              <a:t>ä</a:t>
            </a:r>
            <a:r>
              <a:rPr lang="fr-FR" sz="1400" i="1" dirty="0" err="1">
                <a:latin typeface="Balaram" pitchFamily="2" charset="0"/>
              </a:rPr>
              <a:t>wegaa</a:t>
            </a:r>
            <a:r>
              <a:rPr lang="fr-FR" sz="1400" i="1" dirty="0">
                <a:latin typeface="Balaram" pitchFamily="2" charset="0"/>
              </a:rPr>
              <a:t> (2)</a:t>
            </a:r>
            <a:endParaRPr lang="en-US" sz="1400" dirty="0">
              <a:latin typeface="Balaram" pitchFamily="2" charset="0"/>
            </a:endParaRPr>
          </a:p>
          <a:p>
            <a:r>
              <a:rPr lang="en-US" sz="1400" i="1" dirty="0" err="1">
                <a:latin typeface="Balaram" pitchFamily="2" charset="0"/>
              </a:rPr>
              <a:t>sundar</a:t>
            </a:r>
            <a:r>
              <a:rPr lang="en-US" sz="1400" i="1" dirty="0">
                <a:latin typeface="Balaram" pitchFamily="2" charset="0"/>
              </a:rPr>
              <a:t> </a:t>
            </a:r>
            <a:r>
              <a:rPr lang="en-US" sz="1400" i="1" dirty="0" err="1">
                <a:latin typeface="Balaram" pitchFamily="2" charset="0"/>
              </a:rPr>
              <a:t>käyä</a:t>
            </a:r>
            <a:r>
              <a:rPr lang="en-US" sz="1400" i="1" dirty="0">
                <a:latin typeface="Balaram" pitchFamily="2" charset="0"/>
              </a:rPr>
              <a:t> </a:t>
            </a:r>
            <a:r>
              <a:rPr lang="en-US" sz="1400" i="1" dirty="0" err="1">
                <a:latin typeface="Balaram" pitchFamily="2" charset="0"/>
              </a:rPr>
              <a:t>mitti</a:t>
            </a:r>
            <a:r>
              <a:rPr lang="en-US" sz="1400" i="1" dirty="0">
                <a:latin typeface="Balaram" pitchFamily="2" charset="0"/>
              </a:rPr>
              <a:t> </a:t>
            </a:r>
            <a:r>
              <a:rPr lang="en-US" sz="1400" i="1" dirty="0" err="1">
                <a:latin typeface="Balaram" pitchFamily="2" charset="0"/>
              </a:rPr>
              <a:t>hogi</a:t>
            </a:r>
            <a:r>
              <a:rPr lang="en-US" sz="1400" i="1" dirty="0">
                <a:latin typeface="Balaram" pitchFamily="2" charset="0"/>
              </a:rPr>
              <a:t>, </a:t>
            </a:r>
            <a:r>
              <a:rPr lang="en-US" sz="1400" i="1" dirty="0" err="1">
                <a:latin typeface="Balaram" pitchFamily="2" charset="0"/>
              </a:rPr>
              <a:t>charchä</a:t>
            </a:r>
            <a:r>
              <a:rPr lang="en-US" sz="1400" i="1" dirty="0">
                <a:latin typeface="Balaram" pitchFamily="2" charset="0"/>
              </a:rPr>
              <a:t> </a:t>
            </a:r>
            <a:r>
              <a:rPr lang="en-US" sz="1400" i="1" dirty="0" err="1">
                <a:latin typeface="Balaram" pitchFamily="2" charset="0"/>
              </a:rPr>
              <a:t>hogi</a:t>
            </a:r>
            <a:r>
              <a:rPr lang="en-US" sz="1400" i="1" dirty="0">
                <a:latin typeface="Balaram" pitchFamily="2" charset="0"/>
              </a:rPr>
              <a:t> </a:t>
            </a:r>
            <a:r>
              <a:rPr lang="en-US" sz="1400" i="1" dirty="0" err="1">
                <a:latin typeface="Balaram" pitchFamily="2" charset="0"/>
              </a:rPr>
              <a:t>bhali</a:t>
            </a:r>
            <a:r>
              <a:rPr lang="en-US" sz="1400" i="1" dirty="0">
                <a:latin typeface="Balaram" pitchFamily="2" charset="0"/>
              </a:rPr>
              <a:t> buri</a:t>
            </a:r>
            <a:endParaRPr lang="en-US" sz="1400" dirty="0">
              <a:latin typeface="Balaram" pitchFamily="2" charset="0"/>
            </a:endParaRPr>
          </a:p>
          <a:p>
            <a:endParaRPr lang="en-US" sz="1400" dirty="0">
              <a:latin typeface="Balaram" pitchFamily="2" charset="0"/>
            </a:endParaRPr>
          </a:p>
          <a:p>
            <a:pPr>
              <a:spcAft>
                <a:spcPts val="600"/>
              </a:spcAft>
            </a:pPr>
            <a:endParaRPr lang="en-US" sz="1400" dirty="0">
              <a:latin typeface="Balaram" pitchFamily="2" charset="0"/>
            </a:endParaRPr>
          </a:p>
        </p:txBody>
      </p:sp>
    </p:spTree>
    <p:extLst>
      <p:ext uri="{BB962C8B-B14F-4D97-AF65-F5344CB8AC3E}">
        <p14:creationId xmlns:p14="http://schemas.microsoft.com/office/powerpoint/2010/main" val="3457223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D068A6-9801-F54B-BBFC-ABFCE18CDA5B}"/>
              </a:ext>
            </a:extLst>
          </p:cNvPr>
          <p:cNvSpPr>
            <a:spLocks noGrp="1"/>
          </p:cNvSpPr>
          <p:nvPr>
            <p:ph type="title"/>
          </p:nvPr>
        </p:nvSpPr>
        <p:spPr>
          <a:xfrm>
            <a:off x="4859628" y="557189"/>
            <a:ext cx="6494172" cy="759145"/>
          </a:xfrm>
        </p:spPr>
        <p:txBody>
          <a:bodyPr anchor="b">
            <a:normAutofit/>
          </a:bodyPr>
          <a:lstStyle/>
          <a:p>
            <a:r>
              <a:rPr lang="hi-IN" sz="4000" dirty="0"/>
              <a:t>कृष्ण नाम के हीरे मोती</a:t>
            </a:r>
            <a:endParaRPr lang="en-US" sz="4000" dirty="0"/>
          </a:p>
        </p:txBody>
      </p:sp>
      <p:pic>
        <p:nvPicPr>
          <p:cNvPr id="19458" name="Picture 2" descr="Image result for Chanting Japa hare Krishna Lord Chaitanya">
            <a:extLst>
              <a:ext uri="{FF2B5EF4-FFF2-40B4-BE49-F238E27FC236}">
                <a16:creationId xmlns:a16="http://schemas.microsoft.com/office/drawing/2014/main" id="{4473F148-315A-BF41-80B5-41D644E13A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157" r="-2" b="15377"/>
          <a:stretch/>
        </p:blipFill>
        <p:spPr bwMode="auto">
          <a:xfrm>
            <a:off x="5315" y="10"/>
            <a:ext cx="4181791" cy="278320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Image result for Chanting Japa hare Krishna Lord Chaitanya">
            <a:extLst>
              <a:ext uri="{FF2B5EF4-FFF2-40B4-BE49-F238E27FC236}">
                <a16:creationId xmlns:a16="http://schemas.microsoft.com/office/drawing/2014/main" id="{D602CBC8-E1C0-604A-AC9F-5F76FD6CA4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47" r="3" b="3"/>
          <a:stretch/>
        </p:blipFill>
        <p:spPr bwMode="auto">
          <a:xfrm>
            <a:off x="5319" y="2954935"/>
            <a:ext cx="4181790" cy="3903064"/>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6A5FDB7-4178-A549-BB26-F8283F4444F3}"/>
              </a:ext>
            </a:extLst>
          </p:cNvPr>
          <p:cNvSpPr/>
          <p:nvPr/>
        </p:nvSpPr>
        <p:spPr>
          <a:xfrm>
            <a:off x="4859628" y="1618409"/>
            <a:ext cx="6347841" cy="4832092"/>
          </a:xfrm>
          <a:prstGeom prst="rect">
            <a:avLst/>
          </a:prstGeom>
        </p:spPr>
        <p:txBody>
          <a:bodyPr wrap="square">
            <a:spAutoFit/>
          </a:bodyPr>
          <a:lstStyle/>
          <a:p>
            <a:r>
              <a:rPr lang="hi-IN" sz="2000" dirty="0"/>
              <a:t>कृष्ण नाम के हीरे मोती</a:t>
            </a:r>
            <a:r>
              <a:rPr lang="en-US" sz="2000" dirty="0">
                <a:latin typeface="Balaram" pitchFamily="2" charset="0"/>
              </a:rPr>
              <a:t>, </a:t>
            </a:r>
            <a:r>
              <a:rPr lang="hi-IN" sz="2000" dirty="0">
                <a:latin typeface="Balaram" pitchFamily="2" charset="0"/>
              </a:rPr>
              <a:t>संत बिखेरे गली गली</a:t>
            </a:r>
            <a:endParaRPr lang="en-US" sz="2000" dirty="0">
              <a:latin typeface="Balaram" pitchFamily="2" charset="0"/>
            </a:endParaRPr>
          </a:p>
          <a:p>
            <a:r>
              <a:rPr lang="hi-IN" sz="2000" dirty="0">
                <a:latin typeface="Balaram" pitchFamily="2" charset="0"/>
              </a:rPr>
              <a:t>लेलो रे कोइ कृष्ण के प्यारे</a:t>
            </a:r>
            <a:r>
              <a:rPr lang="en-US" sz="2000" dirty="0">
                <a:latin typeface="Balaram" pitchFamily="2" charset="0"/>
              </a:rPr>
              <a:t>, </a:t>
            </a:r>
            <a:r>
              <a:rPr lang="hi-IN" sz="2000" dirty="0">
                <a:latin typeface="Balaram" pitchFamily="2" charset="0"/>
              </a:rPr>
              <a:t>शोर माचवे गली गली </a:t>
            </a:r>
            <a:r>
              <a:rPr lang="en-US" sz="2000" dirty="0">
                <a:latin typeface="Balaram" pitchFamily="2" charset="0"/>
              </a:rPr>
              <a:t>(2)</a:t>
            </a:r>
          </a:p>
          <a:p>
            <a:pPr>
              <a:spcAft>
                <a:spcPts val="600"/>
              </a:spcAft>
            </a:pPr>
            <a:endParaRPr lang="en-US" sz="2000" dirty="0">
              <a:latin typeface="Balaram" pitchFamily="2" charset="0"/>
            </a:endParaRPr>
          </a:p>
          <a:p>
            <a:pPr>
              <a:spcAft>
                <a:spcPts val="600"/>
              </a:spcAft>
            </a:pPr>
            <a:r>
              <a:rPr lang="hi-IN" sz="2000" dirty="0"/>
              <a:t>जिसको हम अपना कहते हो</a:t>
            </a:r>
            <a:r>
              <a:rPr lang="en-US" sz="2000" dirty="0">
                <a:latin typeface="Balaram" pitchFamily="2" charset="0"/>
              </a:rPr>
              <a:t>, </a:t>
            </a:r>
            <a:r>
              <a:rPr lang="hi-IN" sz="2000" dirty="0"/>
              <a:t>एक दिन तुम्हें भूलएँगे</a:t>
            </a:r>
            <a:endParaRPr lang="en-US" sz="2000" dirty="0">
              <a:latin typeface="Balaram" pitchFamily="2" charset="0"/>
            </a:endParaRPr>
          </a:p>
          <a:p>
            <a:pPr>
              <a:spcAft>
                <a:spcPts val="600"/>
              </a:spcAft>
            </a:pPr>
            <a:r>
              <a:rPr lang="hi-IN" sz="2000" dirty="0">
                <a:latin typeface="Balaram" pitchFamily="2" charset="0"/>
              </a:rPr>
              <a:t>जिनको तुम गले लगाते हो</a:t>
            </a:r>
            <a:r>
              <a:rPr lang="de-DE" sz="2000" dirty="0">
                <a:latin typeface="Balaram" pitchFamily="2" charset="0"/>
              </a:rPr>
              <a:t>, </a:t>
            </a:r>
            <a:r>
              <a:rPr lang="hi-IN" sz="2000" dirty="0"/>
              <a:t>अग्नि में तुम्हें</a:t>
            </a:r>
            <a:r>
              <a:rPr lang="en-US" sz="2000" dirty="0"/>
              <a:t> </a:t>
            </a:r>
            <a:r>
              <a:rPr lang="hi-IN" sz="2000" dirty="0"/>
              <a:t>जलएंगे</a:t>
            </a:r>
            <a:endParaRPr lang="en-US" sz="2000" dirty="0">
              <a:latin typeface="Balaram" pitchFamily="2" charset="0"/>
            </a:endParaRPr>
          </a:p>
          <a:p>
            <a:pPr>
              <a:spcAft>
                <a:spcPts val="600"/>
              </a:spcAft>
            </a:pPr>
            <a:r>
              <a:rPr lang="hi-IN" sz="2000" dirty="0"/>
              <a:t>चमक चांदनी है दो दिन की</a:t>
            </a:r>
            <a:r>
              <a:rPr lang="en-US" sz="2000" dirty="0"/>
              <a:t>,</a:t>
            </a:r>
            <a:r>
              <a:rPr lang="hi-IN" sz="2000" dirty="0">
                <a:latin typeface="Balaram" pitchFamily="2" charset="0"/>
              </a:rPr>
              <a:t> जगत सगाई है दो दिन की </a:t>
            </a:r>
            <a:endParaRPr lang="en-US" sz="2000" dirty="0">
              <a:latin typeface="Balaram" pitchFamily="2" charset="0"/>
            </a:endParaRPr>
          </a:p>
          <a:p>
            <a:pPr>
              <a:spcAft>
                <a:spcPts val="600"/>
              </a:spcAft>
            </a:pPr>
            <a:r>
              <a:rPr lang="hi-IN" sz="2000" dirty="0">
                <a:latin typeface="Balaram" pitchFamily="2" charset="0"/>
              </a:rPr>
              <a:t>आखिर मुरझाये </a:t>
            </a:r>
            <a:r>
              <a:rPr lang="hi-IN" sz="2000" dirty="0"/>
              <a:t>कली कली </a:t>
            </a:r>
            <a:endParaRPr lang="en-US" sz="2000" dirty="0"/>
          </a:p>
          <a:p>
            <a:pPr>
              <a:spcAft>
                <a:spcPts val="600"/>
              </a:spcAft>
            </a:pPr>
            <a:r>
              <a:rPr lang="en-US" sz="2000" dirty="0">
                <a:latin typeface="Balaram" pitchFamily="2" charset="0"/>
              </a:rPr>
              <a:t>  </a:t>
            </a:r>
          </a:p>
          <a:p>
            <a:pPr>
              <a:spcAft>
                <a:spcPts val="600"/>
              </a:spcAft>
            </a:pPr>
            <a:r>
              <a:rPr lang="hi-IN" sz="2000" dirty="0">
                <a:latin typeface="Balaram" pitchFamily="2" charset="0"/>
              </a:rPr>
              <a:t>जिस माया के चक्कर में तुम इतना फूला</a:t>
            </a:r>
            <a:r>
              <a:rPr lang="en-US" sz="2000" dirty="0">
                <a:latin typeface="Balaram" pitchFamily="2" charset="0"/>
              </a:rPr>
              <a:t> </a:t>
            </a:r>
            <a:r>
              <a:rPr lang="hi-IN" sz="2000" dirty="0">
                <a:latin typeface="Balaram" pitchFamily="2" charset="0"/>
              </a:rPr>
              <a:t>फिरता है</a:t>
            </a:r>
            <a:r>
              <a:rPr lang="en-US" sz="2000" dirty="0">
                <a:latin typeface="Balaram" pitchFamily="2" charset="0"/>
              </a:rPr>
              <a:t> (2)</a:t>
            </a:r>
          </a:p>
          <a:p>
            <a:pPr>
              <a:spcAft>
                <a:spcPts val="600"/>
              </a:spcAft>
            </a:pPr>
            <a:r>
              <a:rPr lang="hi-IN" sz="2000" dirty="0"/>
              <a:t>अन्य जीवो को तू कुछ नहीं समझता है</a:t>
            </a:r>
            <a:r>
              <a:rPr lang="en-US" sz="2000" dirty="0">
                <a:latin typeface="Balaram" pitchFamily="2" charset="0"/>
              </a:rPr>
              <a:t> </a:t>
            </a:r>
          </a:p>
          <a:p>
            <a:r>
              <a:rPr lang="hi-IN" sz="2000" dirty="0">
                <a:latin typeface="Balaram" pitchFamily="2" charset="0"/>
              </a:rPr>
              <a:t>दौलत के मतवाले सूरज</a:t>
            </a:r>
            <a:r>
              <a:rPr lang="fr-FR" sz="2000" dirty="0">
                <a:latin typeface="Balaram" pitchFamily="2" charset="0"/>
              </a:rPr>
              <a:t>, </a:t>
            </a:r>
            <a:r>
              <a:rPr lang="hi-IN" sz="2000" dirty="0">
                <a:latin typeface="Balaram" pitchFamily="2" charset="0"/>
              </a:rPr>
              <a:t>एक</a:t>
            </a:r>
            <a:r>
              <a:rPr lang="en-US" sz="2000" dirty="0">
                <a:latin typeface="Balaram" pitchFamily="2" charset="0"/>
              </a:rPr>
              <a:t> </a:t>
            </a:r>
            <a:r>
              <a:rPr lang="hi-IN" sz="2000" dirty="0">
                <a:latin typeface="Balaram" pitchFamily="2" charset="0"/>
              </a:rPr>
              <a:t>दिन ऐसा ओवेगा</a:t>
            </a:r>
            <a:r>
              <a:rPr lang="fr-FR" sz="2000" dirty="0">
                <a:latin typeface="Balaram" pitchFamily="2" charset="0"/>
              </a:rPr>
              <a:t>(2)</a:t>
            </a:r>
            <a:endParaRPr lang="en-US" sz="2000" dirty="0">
              <a:latin typeface="Balaram" pitchFamily="2" charset="0"/>
            </a:endParaRPr>
          </a:p>
          <a:p>
            <a:r>
              <a:rPr lang="hi-IN" sz="2000" dirty="0"/>
              <a:t>सुन्दर काया मिटटी होगी</a:t>
            </a:r>
            <a:r>
              <a:rPr lang="en-US" sz="2000" dirty="0">
                <a:latin typeface="Balaram" pitchFamily="2" charset="0"/>
              </a:rPr>
              <a:t>, </a:t>
            </a:r>
            <a:r>
              <a:rPr lang="hi-IN" sz="2000" dirty="0"/>
              <a:t>चर्चा होगी भली बुरी</a:t>
            </a:r>
            <a:endParaRPr lang="en-US" sz="2000" dirty="0">
              <a:latin typeface="Balaram" pitchFamily="2" charset="0"/>
            </a:endParaRPr>
          </a:p>
          <a:p>
            <a:endParaRPr lang="en-US" sz="1400" dirty="0">
              <a:latin typeface="Balaram" pitchFamily="2" charset="0"/>
            </a:endParaRPr>
          </a:p>
          <a:p>
            <a:pPr>
              <a:spcAft>
                <a:spcPts val="600"/>
              </a:spcAft>
            </a:pPr>
            <a:endParaRPr lang="en-US" sz="1400" dirty="0">
              <a:latin typeface="Balaram" pitchFamily="2" charset="0"/>
            </a:endParaRPr>
          </a:p>
        </p:txBody>
      </p:sp>
    </p:spTree>
    <p:extLst>
      <p:ext uri="{BB962C8B-B14F-4D97-AF65-F5344CB8AC3E}">
        <p14:creationId xmlns:p14="http://schemas.microsoft.com/office/powerpoint/2010/main" val="2983316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1325563"/>
          </a:xfrm>
        </p:spPr>
        <p:txBody>
          <a:bodyPr>
            <a:normAutofit/>
          </a:bodyPr>
          <a:lstStyle/>
          <a:p>
            <a:r>
              <a:rPr lang="hi-IN"/>
              <a:t>पुनरावृत्ति</a:t>
            </a:r>
            <a:endParaRPr lang="en-US"/>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825625"/>
            <a:ext cx="5829611" cy="4351338"/>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गंभीर अध्ययन करें</a:t>
            </a:r>
            <a:endParaRPr lang="en-US" dirty="0"/>
          </a:p>
          <a:p>
            <a:pPr marL="914400" lvl="2" indent="0">
              <a:buNone/>
            </a:pP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dirty="0"/>
          </a:p>
          <a:p>
            <a:pPr lvl="2"/>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9" name="Rectangle 148">
            <a:extLst>
              <a:ext uri="{FF2B5EF4-FFF2-40B4-BE49-F238E27FC236}">
                <a16:creationId xmlns:a16="http://schemas.microsoft.com/office/drawing/2014/main" id="{4C3A44BB-E01C-4AA8-B2C8-32FC346D2E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323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8" name="Rectangle 191">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A85102-4445-9740-8EC0-94DAE8695BA3}"/>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5200" dirty="0">
                <a:latin typeface="Balaram" pitchFamily="2" charset="0"/>
              </a:rPr>
              <a:t>Yasmin </a:t>
            </a:r>
            <a:r>
              <a:rPr lang="en-US" sz="5200" dirty="0" err="1">
                <a:latin typeface="Balaram" pitchFamily="2" charset="0"/>
              </a:rPr>
              <a:t>Tuste</a:t>
            </a:r>
            <a:r>
              <a:rPr lang="en-US" sz="5200" dirty="0">
                <a:latin typeface="Balaram" pitchFamily="2" charset="0"/>
              </a:rPr>
              <a:t> Jagat </a:t>
            </a:r>
            <a:r>
              <a:rPr lang="en-US" sz="5200" dirty="0" err="1">
                <a:latin typeface="Balaram" pitchFamily="2" charset="0"/>
              </a:rPr>
              <a:t>Tuste</a:t>
            </a:r>
            <a:endParaRPr lang="en-US" sz="5200" dirty="0">
              <a:latin typeface="Balaram" pitchFamily="2" charset="0"/>
            </a:endParaRPr>
          </a:p>
        </p:txBody>
      </p:sp>
      <p:sp>
        <p:nvSpPr>
          <p:cNvPr id="3" name="Content Placeholder 2">
            <a:extLst>
              <a:ext uri="{FF2B5EF4-FFF2-40B4-BE49-F238E27FC236}">
                <a16:creationId xmlns:a16="http://schemas.microsoft.com/office/drawing/2014/main" id="{A8E9A045-EC20-D04C-AD7C-A7DD51132A08}"/>
              </a:ext>
            </a:extLst>
          </p:cNvPr>
          <p:cNvSpPr>
            <a:spLocks noGrp="1"/>
          </p:cNvSpPr>
          <p:nvPr>
            <p:ph idx="1"/>
          </p:nvPr>
        </p:nvSpPr>
        <p:spPr>
          <a:xfrm>
            <a:off x="1198181" y="1839595"/>
            <a:ext cx="9795638" cy="943119"/>
          </a:xfrm>
        </p:spPr>
        <p:txBody>
          <a:bodyPr vert="horz" lIns="91440" tIns="45720" rIns="91440" bIns="45720" rtlCol="0">
            <a:normAutofit/>
          </a:bodyPr>
          <a:lstStyle/>
          <a:p>
            <a:pPr marL="0" indent="0" algn="ctr">
              <a:buNone/>
            </a:pPr>
            <a:r>
              <a:rPr lang="en-US" sz="2400"/>
              <a:t> </a:t>
            </a:r>
          </a:p>
        </p:txBody>
      </p:sp>
      <p:pic>
        <p:nvPicPr>
          <p:cNvPr id="3074" name="Picture 2" descr="Image result for Draupadi akshay patra">
            <a:extLst>
              <a:ext uri="{FF2B5EF4-FFF2-40B4-BE49-F238E27FC236}">
                <a16:creationId xmlns:a16="http://schemas.microsoft.com/office/drawing/2014/main" id="{BDEB0D77-EEF0-2F4B-BDC3-DA1E8455B17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695" r="1" b="31453"/>
          <a:stretch/>
        </p:blipFill>
        <p:spPr bwMode="auto">
          <a:xfrm>
            <a:off x="697250" y="2957665"/>
            <a:ext cx="4796229" cy="3346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Draupadi akshay patra">
            <a:extLst>
              <a:ext uri="{FF2B5EF4-FFF2-40B4-BE49-F238E27FC236}">
                <a16:creationId xmlns:a16="http://schemas.microsoft.com/office/drawing/2014/main" id="{0248A5FD-4D65-994A-8BB4-538E2AD696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67" r="2" b="2"/>
          <a:stretch/>
        </p:blipFill>
        <p:spPr bwMode="auto">
          <a:xfrm>
            <a:off x="6698137" y="2957665"/>
            <a:ext cx="4796997" cy="3346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46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20" name="Rectangle 134">
            <a:extLst>
              <a:ext uri="{FF2B5EF4-FFF2-40B4-BE49-F238E27FC236}">
                <a16:creationId xmlns:a16="http://schemas.microsoft.com/office/drawing/2014/main" id="{D1D34770-47A8-402C-AF23-2B653F2D88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DC324-0E96-3345-90D6-57DB230DBFD7}"/>
              </a:ext>
            </a:extLst>
          </p:cNvPr>
          <p:cNvSpPr>
            <a:spLocks noGrp="1"/>
          </p:cNvSpPr>
          <p:nvPr>
            <p:ph type="title"/>
          </p:nvPr>
        </p:nvSpPr>
        <p:spPr>
          <a:xfrm>
            <a:off x="836679" y="723898"/>
            <a:ext cx="6002110" cy="1495425"/>
          </a:xfrm>
        </p:spPr>
        <p:txBody>
          <a:bodyPr>
            <a:normAutofit/>
          </a:bodyPr>
          <a:lstStyle/>
          <a:p>
            <a:r>
              <a:rPr lang="hi-IN" sz="2500"/>
              <a:t>यथा तरोर्मूलनिषेचनेन</a:t>
            </a:r>
            <a:br>
              <a:rPr lang="hi-IN" sz="2500"/>
            </a:br>
            <a:r>
              <a:rPr lang="hi-IN" sz="2500"/>
              <a:t>तृप्यन्ति तत्स्कन्धभुजोपशाखा: ।</a:t>
            </a:r>
            <a:br>
              <a:rPr lang="hi-IN" sz="2500"/>
            </a:br>
            <a:r>
              <a:rPr lang="hi-IN" sz="2500"/>
              <a:t>प्राणोपहाराच्च यथेन्द्रियाणां</a:t>
            </a:r>
            <a:br>
              <a:rPr lang="hi-IN" sz="2500"/>
            </a:br>
            <a:r>
              <a:rPr lang="hi-IN" sz="2500"/>
              <a:t>तथैव सर्वार्हणमच्युतेज्या ॥ १४ ॥</a:t>
            </a:r>
            <a:endParaRPr lang="en-US" sz="2500"/>
          </a:p>
        </p:txBody>
      </p:sp>
      <p:sp>
        <p:nvSpPr>
          <p:cNvPr id="27" name="Content Placeholder 2">
            <a:extLst>
              <a:ext uri="{FF2B5EF4-FFF2-40B4-BE49-F238E27FC236}">
                <a16:creationId xmlns:a16="http://schemas.microsoft.com/office/drawing/2014/main" id="{2E33DA71-E3F2-254F-999E-B7AD5A89C3D5}"/>
              </a:ext>
            </a:extLst>
          </p:cNvPr>
          <p:cNvSpPr>
            <a:spLocks noGrp="1"/>
          </p:cNvSpPr>
          <p:nvPr>
            <p:ph idx="1"/>
          </p:nvPr>
        </p:nvSpPr>
        <p:spPr>
          <a:xfrm>
            <a:off x="250853" y="2405067"/>
            <a:ext cx="6837769" cy="4198034"/>
          </a:xfrm>
        </p:spPr>
        <p:txBody>
          <a:bodyPr>
            <a:normAutofit/>
          </a:bodyPr>
          <a:lstStyle/>
          <a:p>
            <a:pPr marL="0" indent="0" algn="ctr">
              <a:buNone/>
            </a:pPr>
            <a:r>
              <a:rPr lang="en-US" sz="1600" b="1" i="1" dirty="0" err="1">
                <a:latin typeface="Balaram" pitchFamily="2" charset="0"/>
              </a:rPr>
              <a:t>yathā</a:t>
            </a:r>
            <a:r>
              <a:rPr lang="en-US" sz="1600" b="1" i="1" dirty="0">
                <a:latin typeface="Balaram" pitchFamily="2" charset="0"/>
              </a:rPr>
              <a:t> </a:t>
            </a:r>
            <a:r>
              <a:rPr lang="en-US" sz="1600" b="1" i="1" dirty="0" err="1">
                <a:latin typeface="Balaram" pitchFamily="2" charset="0"/>
              </a:rPr>
              <a:t>taror</a:t>
            </a:r>
            <a:r>
              <a:rPr lang="en-US" sz="1600" b="1" i="1" dirty="0">
                <a:latin typeface="Balaram" pitchFamily="2" charset="0"/>
              </a:rPr>
              <a:t> </a:t>
            </a:r>
            <a:r>
              <a:rPr lang="en-US" sz="1600" b="1" i="1" dirty="0" err="1">
                <a:latin typeface="Balaram" pitchFamily="2" charset="0"/>
              </a:rPr>
              <a:t>mūla-niṣecanena</a:t>
            </a:r>
            <a:br>
              <a:rPr lang="en-US" sz="1600" b="1" i="1" dirty="0">
                <a:latin typeface="Balaram" pitchFamily="2" charset="0"/>
              </a:rPr>
            </a:br>
            <a:r>
              <a:rPr lang="en-US" sz="1600" b="1" i="1" dirty="0" err="1">
                <a:latin typeface="Balaram" pitchFamily="2" charset="0"/>
              </a:rPr>
              <a:t>tṛpyanti</a:t>
            </a:r>
            <a:r>
              <a:rPr lang="en-US" sz="1600" b="1" i="1" dirty="0">
                <a:latin typeface="Balaram" pitchFamily="2" charset="0"/>
              </a:rPr>
              <a:t> tat-</a:t>
            </a:r>
            <a:r>
              <a:rPr lang="en-US" sz="1600" b="1" i="1" dirty="0" err="1">
                <a:latin typeface="Balaram" pitchFamily="2" charset="0"/>
              </a:rPr>
              <a:t>skandha</a:t>
            </a:r>
            <a:r>
              <a:rPr lang="en-US" sz="1600" b="1" i="1" dirty="0">
                <a:latin typeface="Balaram" pitchFamily="2" charset="0"/>
              </a:rPr>
              <a:t>-</a:t>
            </a:r>
            <a:r>
              <a:rPr lang="en-US" sz="1600" b="1" i="1" dirty="0" err="1">
                <a:latin typeface="Balaram" pitchFamily="2" charset="0"/>
              </a:rPr>
              <a:t>bhujopaśākhāḥ</a:t>
            </a:r>
            <a:br>
              <a:rPr lang="en-US" sz="1600" b="1" i="1" dirty="0">
                <a:latin typeface="Balaram" pitchFamily="2" charset="0"/>
              </a:rPr>
            </a:br>
            <a:r>
              <a:rPr lang="en-US" sz="1600" b="1" i="1" dirty="0" err="1">
                <a:latin typeface="Balaram" pitchFamily="2" charset="0"/>
              </a:rPr>
              <a:t>prāṇopahārāc</a:t>
            </a:r>
            <a:r>
              <a:rPr lang="en-US" sz="1600" b="1" i="1" dirty="0">
                <a:latin typeface="Balaram" pitchFamily="2" charset="0"/>
              </a:rPr>
              <a:t> ca </a:t>
            </a:r>
            <a:r>
              <a:rPr lang="en-US" sz="1600" b="1" i="1" dirty="0" err="1">
                <a:latin typeface="Balaram" pitchFamily="2" charset="0"/>
              </a:rPr>
              <a:t>yathendriyāṇāṁ</a:t>
            </a:r>
            <a:br>
              <a:rPr lang="en-US" sz="1600" b="1" i="1" dirty="0">
                <a:latin typeface="Balaram" pitchFamily="2" charset="0"/>
              </a:rPr>
            </a:br>
            <a:r>
              <a:rPr lang="en-US" sz="1600" b="1" i="1" dirty="0" err="1">
                <a:latin typeface="Balaram" pitchFamily="2" charset="0"/>
              </a:rPr>
              <a:t>tathaiva</a:t>
            </a:r>
            <a:r>
              <a:rPr lang="en-US" sz="1600" b="1" i="1" dirty="0">
                <a:latin typeface="Balaram" pitchFamily="2" charset="0"/>
              </a:rPr>
              <a:t> </a:t>
            </a:r>
            <a:r>
              <a:rPr lang="en-US" sz="1600" b="1" i="1" dirty="0" err="1">
                <a:latin typeface="Balaram" pitchFamily="2" charset="0"/>
              </a:rPr>
              <a:t>sarvārhaṇam</a:t>
            </a:r>
            <a:r>
              <a:rPr lang="en-US" sz="1600" b="1" i="1" dirty="0">
                <a:latin typeface="Balaram" pitchFamily="2" charset="0"/>
              </a:rPr>
              <a:t> </a:t>
            </a:r>
            <a:r>
              <a:rPr lang="en-US" sz="1600" b="1" i="1" dirty="0" err="1">
                <a:latin typeface="Balaram" pitchFamily="2" charset="0"/>
              </a:rPr>
              <a:t>acyutejyā</a:t>
            </a:r>
            <a:endParaRPr lang="en-US" sz="1600" b="1" i="1" dirty="0">
              <a:latin typeface="Balaram" pitchFamily="2" charset="0"/>
            </a:endParaRPr>
          </a:p>
          <a:p>
            <a:pPr marL="0" indent="0" algn="ctr">
              <a:buNone/>
            </a:pPr>
            <a:endParaRPr lang="en-US" sz="1600" b="1" dirty="0">
              <a:latin typeface="Balaram" pitchFamily="2" charset="0"/>
            </a:endParaRPr>
          </a:p>
          <a:p>
            <a:pPr marL="0" indent="0">
              <a:buNone/>
            </a:pPr>
            <a:r>
              <a:rPr lang="en-US" sz="1300" i="1" dirty="0">
                <a:latin typeface="Balaram" pitchFamily="2" charset="0"/>
                <a:hlinkClick r:id="rId2"/>
              </a:rPr>
              <a:t>yathā</a:t>
            </a:r>
            <a:r>
              <a:rPr lang="en-US" sz="1300" dirty="0">
                <a:latin typeface="Balaram" pitchFamily="2" charset="0"/>
              </a:rPr>
              <a:t> — as; </a:t>
            </a:r>
            <a:r>
              <a:rPr lang="en-US" sz="1300" i="1" dirty="0">
                <a:latin typeface="Balaram" pitchFamily="2" charset="0"/>
                <a:hlinkClick r:id="rId3"/>
              </a:rPr>
              <a:t>taroḥ</a:t>
            </a:r>
            <a:r>
              <a:rPr lang="en-US" sz="1300" dirty="0">
                <a:latin typeface="Balaram" pitchFamily="2" charset="0"/>
              </a:rPr>
              <a:t> — of a tree; </a:t>
            </a:r>
            <a:r>
              <a:rPr lang="en-US" sz="1300" i="1" dirty="0">
                <a:latin typeface="Balaram" pitchFamily="2" charset="0"/>
                <a:hlinkClick r:id="rId4"/>
              </a:rPr>
              <a:t>mūla</a:t>
            </a:r>
            <a:r>
              <a:rPr lang="en-US" sz="1300" dirty="0">
                <a:latin typeface="Balaram" pitchFamily="2" charset="0"/>
              </a:rPr>
              <a:t> — the root; </a:t>
            </a:r>
            <a:r>
              <a:rPr lang="en-US" sz="1300" i="1" dirty="0">
                <a:latin typeface="Balaram" pitchFamily="2" charset="0"/>
                <a:hlinkClick r:id="rId5"/>
              </a:rPr>
              <a:t>niṣecanena</a:t>
            </a:r>
            <a:r>
              <a:rPr lang="en-US" sz="1300" dirty="0">
                <a:latin typeface="Balaram" pitchFamily="2" charset="0"/>
              </a:rPr>
              <a:t> — by watering; </a:t>
            </a:r>
            <a:r>
              <a:rPr lang="en-US" sz="1300" i="1" dirty="0">
                <a:latin typeface="Balaram" pitchFamily="2" charset="0"/>
                <a:hlinkClick r:id="rId6"/>
              </a:rPr>
              <a:t>tṛpyanti</a:t>
            </a:r>
            <a:r>
              <a:rPr lang="en-US" sz="1300" dirty="0">
                <a:latin typeface="Balaram" pitchFamily="2" charset="0"/>
              </a:rPr>
              <a:t> — are satisfied; </a:t>
            </a:r>
            <a:r>
              <a:rPr lang="en-US" sz="1300" i="1" dirty="0">
                <a:latin typeface="Balaram" pitchFamily="2" charset="0"/>
                <a:hlinkClick r:id="rId7"/>
              </a:rPr>
              <a:t>tat</a:t>
            </a:r>
            <a:r>
              <a:rPr lang="en-US" sz="1300" dirty="0">
                <a:latin typeface="Balaram" pitchFamily="2" charset="0"/>
              </a:rPr>
              <a:t> — its; </a:t>
            </a:r>
            <a:r>
              <a:rPr lang="en-US" sz="1300" i="1" dirty="0">
                <a:latin typeface="Balaram" pitchFamily="2" charset="0"/>
                <a:hlinkClick r:id="rId8"/>
              </a:rPr>
              <a:t>skandha</a:t>
            </a:r>
            <a:r>
              <a:rPr lang="en-US" sz="1300" dirty="0">
                <a:latin typeface="Balaram" pitchFamily="2" charset="0"/>
              </a:rPr>
              <a:t> — trunk; </a:t>
            </a:r>
            <a:r>
              <a:rPr lang="en-US" sz="1300" i="1" dirty="0">
                <a:latin typeface="Balaram" pitchFamily="2" charset="0"/>
                <a:hlinkClick r:id="rId9"/>
              </a:rPr>
              <a:t>bhuja</a:t>
            </a:r>
            <a:r>
              <a:rPr lang="en-US" sz="1300" dirty="0">
                <a:latin typeface="Balaram" pitchFamily="2" charset="0"/>
              </a:rPr>
              <a:t> — branches; </a:t>
            </a:r>
            <a:r>
              <a:rPr lang="en-US" sz="1300" i="1" dirty="0">
                <a:latin typeface="Balaram" pitchFamily="2" charset="0"/>
                <a:hlinkClick r:id="rId10"/>
              </a:rPr>
              <a:t>upaśākhāḥ</a:t>
            </a:r>
            <a:r>
              <a:rPr lang="en-US" sz="1300" dirty="0">
                <a:latin typeface="Balaram" pitchFamily="2" charset="0"/>
              </a:rPr>
              <a:t> — and twigs; </a:t>
            </a:r>
            <a:r>
              <a:rPr lang="en-US" sz="1300" i="1" dirty="0">
                <a:latin typeface="Balaram" pitchFamily="2" charset="0"/>
                <a:hlinkClick r:id="rId11"/>
              </a:rPr>
              <a:t>prāṇa</a:t>
            </a:r>
            <a:r>
              <a:rPr lang="en-US" sz="1300" dirty="0">
                <a:latin typeface="Balaram" pitchFamily="2" charset="0"/>
              </a:rPr>
              <a:t> — the life air; </a:t>
            </a:r>
            <a:r>
              <a:rPr lang="en-US" sz="1300" i="1" dirty="0">
                <a:latin typeface="Balaram" pitchFamily="2" charset="0"/>
                <a:hlinkClick r:id="rId12"/>
              </a:rPr>
              <a:t>upahārāt</a:t>
            </a:r>
            <a:r>
              <a:rPr lang="en-US" sz="1300" dirty="0">
                <a:latin typeface="Balaram" pitchFamily="2" charset="0"/>
              </a:rPr>
              <a:t> — by feeding; </a:t>
            </a:r>
            <a:r>
              <a:rPr lang="en-US" sz="1300" i="1" dirty="0">
                <a:latin typeface="Balaram" pitchFamily="2" charset="0"/>
                <a:hlinkClick r:id="rId13"/>
              </a:rPr>
              <a:t>ca</a:t>
            </a:r>
            <a:r>
              <a:rPr lang="en-US" sz="1300" dirty="0">
                <a:latin typeface="Balaram" pitchFamily="2" charset="0"/>
              </a:rPr>
              <a:t> — and; </a:t>
            </a:r>
            <a:r>
              <a:rPr lang="en-US" sz="1300" i="1" dirty="0">
                <a:latin typeface="Balaram" pitchFamily="2" charset="0"/>
                <a:hlinkClick r:id="rId2"/>
              </a:rPr>
              <a:t>yathā</a:t>
            </a:r>
            <a:r>
              <a:rPr lang="en-US" sz="1300" dirty="0">
                <a:latin typeface="Balaram" pitchFamily="2" charset="0"/>
              </a:rPr>
              <a:t> — as; </a:t>
            </a:r>
            <a:r>
              <a:rPr lang="en-US" sz="1300" i="1" dirty="0">
                <a:latin typeface="Balaram" pitchFamily="2" charset="0"/>
                <a:hlinkClick r:id="rId14"/>
              </a:rPr>
              <a:t>indriyāṇām</a:t>
            </a:r>
            <a:r>
              <a:rPr lang="en-US" sz="1300" dirty="0">
                <a:latin typeface="Balaram" pitchFamily="2" charset="0"/>
              </a:rPr>
              <a:t> — of the senses; </a:t>
            </a:r>
            <a:r>
              <a:rPr lang="en-US" sz="1300" i="1" dirty="0">
                <a:latin typeface="Balaram" pitchFamily="2" charset="0"/>
                <a:hlinkClick r:id="rId15"/>
              </a:rPr>
              <a:t>tathā</a:t>
            </a:r>
            <a:r>
              <a:rPr lang="en-US" sz="1300" dirty="0">
                <a:latin typeface="Balaram" pitchFamily="2" charset="0"/>
              </a:rPr>
              <a:t> </a:t>
            </a:r>
            <a:r>
              <a:rPr lang="en-US" sz="1300" i="1" dirty="0">
                <a:latin typeface="Balaram" pitchFamily="2" charset="0"/>
                <a:hlinkClick r:id="rId16"/>
              </a:rPr>
              <a:t>eva</a:t>
            </a:r>
            <a:r>
              <a:rPr lang="en-US" sz="1300" dirty="0">
                <a:latin typeface="Balaram" pitchFamily="2" charset="0"/>
              </a:rPr>
              <a:t> — similarly; </a:t>
            </a:r>
            <a:r>
              <a:rPr lang="en-US" sz="1300" i="1" dirty="0">
                <a:latin typeface="Balaram" pitchFamily="2" charset="0"/>
                <a:hlinkClick r:id="rId17"/>
              </a:rPr>
              <a:t>sarva</a:t>
            </a:r>
            <a:r>
              <a:rPr lang="en-US" sz="1300" dirty="0">
                <a:latin typeface="Balaram" pitchFamily="2" charset="0"/>
              </a:rPr>
              <a:t> — of all demigods; </a:t>
            </a:r>
            <a:r>
              <a:rPr lang="en-US" sz="1300" i="1" dirty="0">
                <a:latin typeface="Balaram" pitchFamily="2" charset="0"/>
                <a:hlinkClick r:id="rId18"/>
              </a:rPr>
              <a:t>arhaṇam</a:t>
            </a:r>
            <a:r>
              <a:rPr lang="en-US" sz="1300" dirty="0">
                <a:latin typeface="Balaram" pitchFamily="2" charset="0"/>
              </a:rPr>
              <a:t> — worship; </a:t>
            </a:r>
            <a:r>
              <a:rPr lang="en-US" sz="1300" i="1" dirty="0">
                <a:latin typeface="Balaram" pitchFamily="2" charset="0"/>
                <a:hlinkClick r:id="rId19"/>
              </a:rPr>
              <a:t>acyuta</a:t>
            </a:r>
            <a:r>
              <a:rPr lang="en-US" sz="1300" dirty="0">
                <a:latin typeface="Balaram" pitchFamily="2" charset="0"/>
              </a:rPr>
              <a:t> — of the Supreme Personality of Godhead; </a:t>
            </a:r>
            <a:r>
              <a:rPr lang="en-US" sz="1300" i="1" dirty="0">
                <a:latin typeface="Balaram" pitchFamily="2" charset="0"/>
                <a:hlinkClick r:id="rId20"/>
              </a:rPr>
              <a:t>ijyā</a:t>
            </a:r>
            <a:r>
              <a:rPr lang="en-US" sz="1300" dirty="0">
                <a:latin typeface="Balaram" pitchFamily="2" charset="0"/>
              </a:rPr>
              <a:t> — worship.</a:t>
            </a:r>
          </a:p>
          <a:p>
            <a:pPr marL="0" indent="0">
              <a:buNone/>
            </a:pPr>
            <a:endParaRPr lang="en-US" sz="1300" b="1" dirty="0">
              <a:latin typeface="Balaram" pitchFamily="2" charset="0"/>
            </a:endParaRPr>
          </a:p>
          <a:p>
            <a:pPr marL="0" indent="0">
              <a:buNone/>
            </a:pPr>
            <a:r>
              <a:rPr lang="en-US" sz="1600" b="1" dirty="0">
                <a:latin typeface="Balaram" pitchFamily="2" charset="0"/>
              </a:rPr>
              <a:t>As pouring water on the root of a tree energizes the trunk, branches, twigs and everything else, and as supplying food to the stomach enlivens the senses and limbs of the body, simply worshiping the Supreme Personality of Godhead through devotional service automatically satisfies the demigods, who are parts of that Supreme Personality. [SB 4.31.14]</a:t>
            </a:r>
            <a:br>
              <a:rPr lang="en-US" sz="1300" dirty="0">
                <a:latin typeface="Balaram" pitchFamily="2" charset="0"/>
              </a:rPr>
            </a:br>
            <a:endParaRPr lang="en-US" sz="1300" dirty="0">
              <a:latin typeface="Balaram" pitchFamily="2" charset="0"/>
            </a:endParaRPr>
          </a:p>
          <a:p>
            <a:pPr marL="0" indent="0">
              <a:buNone/>
            </a:pPr>
            <a:endParaRPr lang="en-US" sz="1300" dirty="0">
              <a:latin typeface="Balaram" pitchFamily="2" charset="0"/>
            </a:endParaRPr>
          </a:p>
        </p:txBody>
      </p:sp>
      <p:pic>
        <p:nvPicPr>
          <p:cNvPr id="9218" name="Picture 2" descr="Image result for watering root of tree">
            <a:extLst>
              <a:ext uri="{FF2B5EF4-FFF2-40B4-BE49-F238E27FC236}">
                <a16:creationId xmlns:a16="http://schemas.microsoft.com/office/drawing/2014/main" id="{60EEDC0A-6FFB-5648-BBE7-EAFCB3E03A9E}"/>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r="2935"/>
          <a:stretch/>
        </p:blipFill>
        <p:spPr bwMode="auto">
          <a:xfrm>
            <a:off x="7199440" y="10"/>
            <a:ext cx="4992560"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8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4">
            <a:extLst>
              <a:ext uri="{FF2B5EF4-FFF2-40B4-BE49-F238E27FC236}">
                <a16:creationId xmlns:a16="http://schemas.microsoft.com/office/drawing/2014/main" id="{A93898FF-D987-4B0E-BFB4-85F5EB356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C506A02-88EF-4B1C-BDB5-C99B4911C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8A2842C0-6210-4FDB-B1FF-C14C927377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1" name="Rectangle 20">
            <a:extLst>
              <a:ext uri="{FF2B5EF4-FFF2-40B4-BE49-F238E27FC236}">
                <a16:creationId xmlns:a16="http://schemas.microsoft.com/office/drawing/2014/main" id="{799037F2-4CAF-446B-90DB-1480B247A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C4EC5440-A44A-4132-8B18-7EB733DBE9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678" y="0"/>
            <a:ext cx="11145980" cy="6870723"/>
          </a:xfrm>
          <a:prstGeom prst="rect">
            <a:avLst/>
          </a:prstGeom>
          <a:solidFill>
            <a:schemeClr val="bg1"/>
          </a:solidFill>
          <a:ln w="349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34A85102-4445-9740-8EC0-94DAE8695BA3}"/>
              </a:ext>
            </a:extLst>
          </p:cNvPr>
          <p:cNvSpPr>
            <a:spLocks noGrp="1"/>
          </p:cNvSpPr>
          <p:nvPr>
            <p:ph type="title"/>
          </p:nvPr>
        </p:nvSpPr>
        <p:spPr>
          <a:xfrm>
            <a:off x="2005091" y="557189"/>
            <a:ext cx="8187946" cy="1114379"/>
          </a:xfrm>
        </p:spPr>
        <p:txBody>
          <a:bodyPr vert="horz" lIns="91440" tIns="45720" rIns="91440" bIns="45720" rtlCol="0" anchor="b">
            <a:normAutofit/>
          </a:bodyPr>
          <a:lstStyle/>
          <a:p>
            <a:pPr algn="ctr"/>
            <a:br>
              <a:rPr lang="en-US" sz="1200"/>
            </a:br>
            <a:br>
              <a:rPr lang="en-US" sz="1200"/>
            </a:br>
            <a:endParaRPr lang="en-US" sz="1200" dirty="0"/>
          </a:p>
        </p:txBody>
      </p:sp>
      <p:sp>
        <p:nvSpPr>
          <p:cNvPr id="3" name="Content Placeholder 2">
            <a:extLst>
              <a:ext uri="{FF2B5EF4-FFF2-40B4-BE49-F238E27FC236}">
                <a16:creationId xmlns:a16="http://schemas.microsoft.com/office/drawing/2014/main" id="{A8E9A045-EC20-D04C-AD7C-A7DD51132A08}"/>
              </a:ext>
            </a:extLst>
          </p:cNvPr>
          <p:cNvSpPr>
            <a:spLocks noGrp="1"/>
          </p:cNvSpPr>
          <p:nvPr>
            <p:ph idx="1"/>
          </p:nvPr>
        </p:nvSpPr>
        <p:spPr>
          <a:xfrm>
            <a:off x="964642" y="291313"/>
            <a:ext cx="8390373" cy="2014917"/>
          </a:xfrm>
        </p:spPr>
        <p:txBody>
          <a:bodyPr vert="horz" lIns="91440" tIns="45720" rIns="91440" bIns="45720" rtlCol="0" anchor="t">
            <a:noAutofit/>
          </a:bodyPr>
          <a:lstStyle/>
          <a:p>
            <a:pPr marL="0" indent="0" algn="ctr">
              <a:buNone/>
            </a:pPr>
            <a:r>
              <a:rPr lang="en-US" sz="3200" dirty="0" err="1"/>
              <a:t>यथा</a:t>
            </a:r>
            <a:r>
              <a:rPr lang="en-US" sz="3200" dirty="0"/>
              <a:t> </a:t>
            </a:r>
            <a:r>
              <a:rPr lang="en-US" sz="3200" dirty="0" err="1"/>
              <a:t>तरोर्मूलनिषेचनेन</a:t>
            </a:r>
            <a:br>
              <a:rPr lang="en-US" sz="3200" dirty="0"/>
            </a:br>
            <a:r>
              <a:rPr lang="en-US" sz="3200" dirty="0" err="1"/>
              <a:t>तृप्यन्ति</a:t>
            </a:r>
            <a:r>
              <a:rPr lang="en-US" sz="3200" dirty="0"/>
              <a:t> </a:t>
            </a:r>
            <a:r>
              <a:rPr lang="en-US" sz="3200" dirty="0" err="1"/>
              <a:t>तत्स्कन्धभुजोपशाखा</a:t>
            </a:r>
            <a:r>
              <a:rPr lang="en-US" sz="3200" dirty="0"/>
              <a:t>: ।</a:t>
            </a:r>
            <a:br>
              <a:rPr lang="en-US" sz="3200" dirty="0"/>
            </a:br>
            <a:r>
              <a:rPr lang="en-US" sz="3200" dirty="0" err="1"/>
              <a:t>प्राणोपहाराच्च</a:t>
            </a:r>
            <a:r>
              <a:rPr lang="en-US" sz="3200" dirty="0"/>
              <a:t> </a:t>
            </a:r>
            <a:r>
              <a:rPr lang="en-US" sz="3200" dirty="0" err="1"/>
              <a:t>यथेन्द्रियाणां</a:t>
            </a:r>
            <a:br>
              <a:rPr lang="en-US" sz="3200" dirty="0"/>
            </a:br>
            <a:r>
              <a:rPr lang="en-US" sz="3200" dirty="0" err="1"/>
              <a:t>तथैव</a:t>
            </a:r>
            <a:r>
              <a:rPr lang="en-US" sz="3200" dirty="0"/>
              <a:t> </a:t>
            </a:r>
            <a:r>
              <a:rPr lang="en-US" sz="3200" dirty="0" err="1"/>
              <a:t>सर्वार्हणमच्युतेज्या</a:t>
            </a:r>
            <a:r>
              <a:rPr lang="en-US" sz="3200" dirty="0"/>
              <a:t> ॥ 4.31.14 ॥</a:t>
            </a:r>
            <a:r>
              <a:rPr lang="en-US" sz="3200" dirty="0">
                <a:solidFill>
                  <a:schemeClr val="tx1">
                    <a:alpha val="70000"/>
                  </a:schemeClr>
                </a:solidFill>
              </a:rPr>
              <a:t> </a:t>
            </a:r>
          </a:p>
        </p:txBody>
      </p:sp>
      <p:pic>
        <p:nvPicPr>
          <p:cNvPr id="20" name="Picture 2" descr="Image result for watering root of tree">
            <a:extLst>
              <a:ext uri="{FF2B5EF4-FFF2-40B4-BE49-F238E27FC236}">
                <a16:creationId xmlns:a16="http://schemas.microsoft.com/office/drawing/2014/main" id="{D30A09C6-3450-BA48-91E0-4221A23196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55" r="-2" b="7259"/>
          <a:stretch/>
        </p:blipFill>
        <p:spPr bwMode="auto">
          <a:xfrm>
            <a:off x="9203410" y="63198"/>
            <a:ext cx="2379645" cy="271864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0F03BAD-D04B-EB40-AF3B-C00BC4720985}"/>
              </a:ext>
            </a:extLst>
          </p:cNvPr>
          <p:cNvPicPr>
            <a:picLocks noChangeAspect="1"/>
          </p:cNvPicPr>
          <p:nvPr/>
        </p:nvPicPr>
        <p:blipFill>
          <a:blip r:embed="rId4"/>
          <a:stretch>
            <a:fillRect/>
          </a:stretch>
        </p:blipFill>
        <p:spPr>
          <a:xfrm>
            <a:off x="819021" y="2837502"/>
            <a:ext cx="10638878" cy="3719137"/>
          </a:xfrm>
          <a:prstGeom prst="rect">
            <a:avLst/>
          </a:prstGeom>
        </p:spPr>
      </p:pic>
    </p:spTree>
    <p:extLst>
      <p:ext uri="{BB962C8B-B14F-4D97-AF65-F5344CB8AC3E}">
        <p14:creationId xmlns:p14="http://schemas.microsoft.com/office/powerpoint/2010/main" val="167420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05" name="Rectangle 75">
            <a:extLst>
              <a:ext uri="{FF2B5EF4-FFF2-40B4-BE49-F238E27FC236}">
                <a16:creationId xmlns:a16="http://schemas.microsoft.com/office/drawing/2014/main" id="{F83B1BEA-1159-4AE5-AD9B-9440E51890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D63CA5-3012-0941-8269-B447A10CF5E7}"/>
              </a:ext>
            </a:extLst>
          </p:cNvPr>
          <p:cNvSpPr>
            <a:spLocks noGrp="1"/>
          </p:cNvSpPr>
          <p:nvPr>
            <p:ph type="title"/>
          </p:nvPr>
        </p:nvSpPr>
        <p:spPr>
          <a:xfrm>
            <a:off x="630936" y="381000"/>
            <a:ext cx="3419856" cy="2003057"/>
          </a:xfrm>
        </p:spPr>
        <p:txBody>
          <a:bodyPr vert="horz" lIns="91440" tIns="45720" rIns="91440" bIns="45720" rtlCol="0" anchor="ctr">
            <a:normAutofit/>
          </a:bodyPr>
          <a:lstStyle/>
          <a:p>
            <a:r>
              <a:rPr lang="en-US" sz="4100" kern="1200" dirty="0">
                <a:latin typeface="Balaram" pitchFamily="2" charset="0"/>
              </a:rPr>
              <a:t>Don’t increase artificial necessities</a:t>
            </a:r>
          </a:p>
        </p:txBody>
      </p:sp>
      <p:sp>
        <p:nvSpPr>
          <p:cNvPr id="4106" name="sketch line">
            <a:extLst>
              <a:ext uri="{FF2B5EF4-FFF2-40B4-BE49-F238E27FC236}">
                <a16:creationId xmlns:a16="http://schemas.microsoft.com/office/drawing/2014/main" id="{5D50C310-510F-45B8-81D2-BE905D5C6D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570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E3D88C9-DE7A-A94D-B1A0-6A172D78D212}"/>
              </a:ext>
            </a:extLst>
          </p:cNvPr>
          <p:cNvSpPr>
            <a:spLocks noGrp="1"/>
          </p:cNvSpPr>
          <p:nvPr>
            <p:ph idx="1"/>
          </p:nvPr>
        </p:nvSpPr>
        <p:spPr>
          <a:xfrm>
            <a:off x="4654295" y="381000"/>
            <a:ext cx="6894576" cy="2003057"/>
          </a:xfrm>
        </p:spPr>
        <p:txBody>
          <a:bodyPr anchor="ctr">
            <a:normAutofit/>
          </a:bodyPr>
          <a:lstStyle/>
          <a:p>
            <a:r>
              <a:rPr lang="en-US" sz="2200" dirty="0"/>
              <a:t>More expenses means more stress</a:t>
            </a:r>
          </a:p>
          <a:p>
            <a:r>
              <a:rPr lang="en-US" sz="2200" dirty="0"/>
              <a:t>Simple life saves time for what gives us bliss</a:t>
            </a:r>
          </a:p>
          <a:p>
            <a:r>
              <a:rPr lang="en-US" sz="2200" dirty="0"/>
              <a:t>Misery reduces when we take shelter of Krishna</a:t>
            </a:r>
          </a:p>
        </p:txBody>
      </p:sp>
      <p:pic>
        <p:nvPicPr>
          <p:cNvPr id="4100" name="Picture 4" descr="Image result for stress in modern age">
            <a:extLst>
              <a:ext uri="{FF2B5EF4-FFF2-40B4-BE49-F238E27FC236}">
                <a16:creationId xmlns:a16="http://schemas.microsoft.com/office/drawing/2014/main" id="{21E05FDA-DC41-CA41-BD66-C616F1EE37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07"/>
          <a:stretch/>
        </p:blipFill>
        <p:spPr bwMode="auto">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6" descr="Image result for reading  srimad bhagavatam">
            <a:extLst>
              <a:ext uri="{FF2B5EF4-FFF2-40B4-BE49-F238E27FC236}">
                <a16:creationId xmlns:a16="http://schemas.microsoft.com/office/drawing/2014/main" id="{95EC0110-55D9-E745-B189-82F73A914E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46"/>
          <a:stretch/>
        </p:blipFill>
        <p:spPr bwMode="auto">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5999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63CA5-3012-0941-8269-B447A10CF5E7}"/>
              </a:ext>
            </a:extLst>
          </p:cNvPr>
          <p:cNvSpPr>
            <a:spLocks noGrp="1"/>
          </p:cNvSpPr>
          <p:nvPr>
            <p:ph type="title"/>
          </p:nvPr>
        </p:nvSpPr>
        <p:spPr>
          <a:xfrm>
            <a:off x="630936" y="381000"/>
            <a:ext cx="3419856" cy="2003057"/>
          </a:xfrm>
        </p:spPr>
        <p:txBody>
          <a:bodyPr vert="horz" lIns="91440" tIns="45720" rIns="91440" bIns="45720" rtlCol="0" anchor="ctr">
            <a:normAutofit fontScale="90000"/>
          </a:bodyPr>
          <a:lstStyle/>
          <a:p>
            <a:r>
              <a:rPr lang="hi-IN" sz="4100" dirty="0"/>
              <a:t>कृत्रिम आवश्यकताओं में वृद्धि न करें</a:t>
            </a:r>
            <a:endParaRPr lang="en-US" sz="4100" kern="1200" dirty="0">
              <a:latin typeface="+mj-lt"/>
              <a:ea typeface="+mj-ea"/>
              <a:cs typeface="+mj-cs"/>
            </a:endParaRPr>
          </a:p>
        </p:txBody>
      </p:sp>
      <p:sp>
        <p:nvSpPr>
          <p:cNvPr id="4" name="Content Placeholder 3">
            <a:extLst>
              <a:ext uri="{FF2B5EF4-FFF2-40B4-BE49-F238E27FC236}">
                <a16:creationId xmlns:a16="http://schemas.microsoft.com/office/drawing/2014/main" id="{4E3D88C9-DE7A-A94D-B1A0-6A172D78D212}"/>
              </a:ext>
            </a:extLst>
          </p:cNvPr>
          <p:cNvSpPr>
            <a:spLocks noGrp="1"/>
          </p:cNvSpPr>
          <p:nvPr>
            <p:ph idx="1"/>
          </p:nvPr>
        </p:nvSpPr>
        <p:spPr>
          <a:xfrm>
            <a:off x="4654295" y="381000"/>
            <a:ext cx="6894576" cy="2003057"/>
          </a:xfrm>
        </p:spPr>
        <p:txBody>
          <a:bodyPr anchor="ctr">
            <a:normAutofit/>
          </a:bodyPr>
          <a:lstStyle/>
          <a:p>
            <a:r>
              <a:rPr lang="hi-IN" sz="2200" dirty="0"/>
              <a:t>ज्यादा खर्च का मतलब है ज्यादा तनाव</a:t>
            </a:r>
            <a:endParaRPr lang="en-US" sz="2200" dirty="0"/>
          </a:p>
          <a:p>
            <a:r>
              <a:rPr lang="hi-IN" sz="2200" dirty="0"/>
              <a:t>सादा जीवन हमें आनंद प्रदान करता है</a:t>
            </a:r>
            <a:endParaRPr lang="en-US" sz="2200" dirty="0"/>
          </a:p>
          <a:p>
            <a:r>
              <a:rPr lang="hi-IN" sz="2200" dirty="0"/>
              <a:t>कृष्ण की शरण लेने पर दुख कम हो जाता है</a:t>
            </a:r>
            <a:endParaRPr lang="en-US" sz="2200" dirty="0"/>
          </a:p>
        </p:txBody>
      </p:sp>
      <p:pic>
        <p:nvPicPr>
          <p:cNvPr id="4100" name="Picture 4" descr="Image result for stress in modern age">
            <a:extLst>
              <a:ext uri="{FF2B5EF4-FFF2-40B4-BE49-F238E27FC236}">
                <a16:creationId xmlns:a16="http://schemas.microsoft.com/office/drawing/2014/main" id="{21E05FDA-DC41-CA41-BD66-C616F1EE374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307"/>
          <a:stretch/>
        </p:blipFill>
        <p:spPr bwMode="auto">
          <a:xfrm>
            <a:off x="8" y="2668687"/>
            <a:ext cx="6095992" cy="4189309"/>
          </a:xfrm>
          <a:custGeom>
            <a:avLst/>
            <a:gdLst/>
            <a:ahLst/>
            <a:cxnLst/>
            <a:rect l="l" t="t" r="r" b="b"/>
            <a:pathLst>
              <a:path w="6005375" h="4189309">
                <a:moveTo>
                  <a:pt x="5422311" y="873"/>
                </a:moveTo>
                <a:cubicBezTo>
                  <a:pt x="5467738" y="-1249"/>
                  <a:pt x="5513346" y="499"/>
                  <a:pt x="5558643" y="6137"/>
                </a:cubicBezTo>
                <a:cubicBezTo>
                  <a:pt x="5633356" y="13367"/>
                  <a:pt x="5708323" y="18441"/>
                  <a:pt x="5783036" y="26052"/>
                </a:cubicBezTo>
                <a:cubicBezTo>
                  <a:pt x="5816269" y="29477"/>
                  <a:pt x="5849884" y="16792"/>
                  <a:pt x="5882612" y="28462"/>
                </a:cubicBezTo>
                <a:cubicBezTo>
                  <a:pt x="5909726" y="38166"/>
                  <a:pt x="5937089" y="43856"/>
                  <a:pt x="5964555" y="46416"/>
                </a:cubicBezTo>
                <a:lnTo>
                  <a:pt x="5997178" y="46088"/>
                </a:lnTo>
                <a:lnTo>
                  <a:pt x="5995170" y="275470"/>
                </a:lnTo>
                <a:cubicBezTo>
                  <a:pt x="5993432" y="411056"/>
                  <a:pt x="5993035" y="546624"/>
                  <a:pt x="5999656" y="682159"/>
                </a:cubicBezTo>
                <a:cubicBezTo>
                  <a:pt x="6009854" y="891918"/>
                  <a:pt x="6003364" y="1101545"/>
                  <a:pt x="5999656" y="1311172"/>
                </a:cubicBezTo>
                <a:cubicBezTo>
                  <a:pt x="5992506" y="1713210"/>
                  <a:pt x="6003364" y="2114718"/>
                  <a:pt x="5998730" y="2516227"/>
                </a:cubicBezTo>
                <a:cubicBezTo>
                  <a:pt x="5996744" y="2694204"/>
                  <a:pt x="5998994" y="2871916"/>
                  <a:pt x="6003364" y="3049893"/>
                </a:cubicBezTo>
                <a:cubicBezTo>
                  <a:pt x="6009720" y="3304015"/>
                  <a:pt x="5999922" y="3558268"/>
                  <a:pt x="5989196" y="3812257"/>
                </a:cubicBezTo>
                <a:cubicBezTo>
                  <a:pt x="5985594" y="3882097"/>
                  <a:pt x="5984646" y="3952020"/>
                  <a:pt x="5986348" y="4021878"/>
                </a:cubicBezTo>
                <a:lnTo>
                  <a:pt x="5996786" y="4189309"/>
                </a:lnTo>
                <a:lnTo>
                  <a:pt x="0" y="4189309"/>
                </a:lnTo>
                <a:lnTo>
                  <a:pt x="0" y="27247"/>
                </a:lnTo>
                <a:lnTo>
                  <a:pt x="495" y="27408"/>
                </a:lnTo>
                <a:cubicBezTo>
                  <a:pt x="5176" y="27551"/>
                  <a:pt x="10686" y="26465"/>
                  <a:pt x="17314" y="23896"/>
                </a:cubicBezTo>
                <a:cubicBezTo>
                  <a:pt x="33823" y="19050"/>
                  <a:pt x="50862" y="16234"/>
                  <a:pt x="68053" y="15524"/>
                </a:cubicBezTo>
                <a:cubicBezTo>
                  <a:pt x="200481" y="-1093"/>
                  <a:pt x="333037" y="3346"/>
                  <a:pt x="466100" y="8801"/>
                </a:cubicBezTo>
                <a:cubicBezTo>
                  <a:pt x="697850" y="18187"/>
                  <a:pt x="929854" y="29096"/>
                  <a:pt x="1161985" y="25798"/>
                </a:cubicBezTo>
                <a:cubicBezTo>
                  <a:pt x="1397540" y="22373"/>
                  <a:pt x="1632588" y="29604"/>
                  <a:pt x="1867890" y="39117"/>
                </a:cubicBezTo>
                <a:cubicBezTo>
                  <a:pt x="1971017" y="43050"/>
                  <a:pt x="2074779" y="46982"/>
                  <a:pt x="2176256" y="17680"/>
                </a:cubicBezTo>
                <a:cubicBezTo>
                  <a:pt x="2199190" y="12314"/>
                  <a:pt x="2223101" y="12834"/>
                  <a:pt x="2245769" y="19202"/>
                </a:cubicBezTo>
                <a:cubicBezTo>
                  <a:pt x="2359678" y="45713"/>
                  <a:pt x="2474221" y="53578"/>
                  <a:pt x="2589398" y="27447"/>
                </a:cubicBezTo>
                <a:cubicBezTo>
                  <a:pt x="2721802" y="-1220"/>
                  <a:pt x="2858087" y="-7347"/>
                  <a:pt x="2992519" y="9308"/>
                </a:cubicBezTo>
                <a:cubicBezTo>
                  <a:pt x="3115435" y="23008"/>
                  <a:pt x="3238984" y="37849"/>
                  <a:pt x="3362153" y="26813"/>
                </a:cubicBezTo>
                <a:cubicBezTo>
                  <a:pt x="3556737" y="9308"/>
                  <a:pt x="3751067" y="24530"/>
                  <a:pt x="3945651" y="29223"/>
                </a:cubicBezTo>
                <a:cubicBezTo>
                  <a:pt x="4010343" y="30745"/>
                  <a:pt x="4075416" y="44064"/>
                  <a:pt x="4139727" y="32141"/>
                </a:cubicBezTo>
                <a:cubicBezTo>
                  <a:pt x="4241079" y="13367"/>
                  <a:pt x="4341288" y="20597"/>
                  <a:pt x="4442766" y="31126"/>
                </a:cubicBezTo>
                <a:cubicBezTo>
                  <a:pt x="4637096" y="51422"/>
                  <a:pt x="4831299" y="61189"/>
                  <a:pt x="5024742" y="23134"/>
                </a:cubicBezTo>
                <a:cubicBezTo>
                  <a:pt x="5084742" y="11211"/>
                  <a:pt x="5144359" y="4361"/>
                  <a:pt x="5205373" y="20344"/>
                </a:cubicBezTo>
                <a:cubicBezTo>
                  <a:pt x="5232315" y="26496"/>
                  <a:pt x="5260361" y="25976"/>
                  <a:pt x="5287062" y="18822"/>
                </a:cubicBezTo>
                <a:cubicBezTo>
                  <a:pt x="5331637" y="8985"/>
                  <a:pt x="5376883" y="2995"/>
                  <a:pt x="5422311" y="873"/>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6" descr="Image result for reading  srimad bhagavatam">
            <a:extLst>
              <a:ext uri="{FF2B5EF4-FFF2-40B4-BE49-F238E27FC236}">
                <a16:creationId xmlns:a16="http://schemas.microsoft.com/office/drawing/2014/main" id="{95EC0110-55D9-E745-B189-82F73A914E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46"/>
          <a:stretch/>
        </p:blipFill>
        <p:spPr bwMode="auto">
          <a:xfrm>
            <a:off x="6019800" y="2657872"/>
            <a:ext cx="6172193" cy="4200116"/>
          </a:xfrm>
          <a:custGeom>
            <a:avLst/>
            <a:gdLst/>
            <a:ahLst/>
            <a:cxnLst/>
            <a:rect l="l" t="t" r="r" b="b"/>
            <a:pathLst>
              <a:path w="6006950" h="4200116">
                <a:moveTo>
                  <a:pt x="1035902" y="878"/>
                </a:moveTo>
                <a:cubicBezTo>
                  <a:pt x="1135908" y="5076"/>
                  <a:pt x="1234824" y="23223"/>
                  <a:pt x="1334526" y="31024"/>
                </a:cubicBezTo>
                <a:cubicBezTo>
                  <a:pt x="1429408" y="38508"/>
                  <a:pt x="1524290" y="49417"/>
                  <a:pt x="1619679" y="34449"/>
                </a:cubicBezTo>
                <a:cubicBezTo>
                  <a:pt x="1713242" y="21726"/>
                  <a:pt x="1807870" y="18745"/>
                  <a:pt x="1902041" y="25570"/>
                </a:cubicBezTo>
                <a:cubicBezTo>
                  <a:pt x="2006183" y="30770"/>
                  <a:pt x="2110071" y="48021"/>
                  <a:pt x="2214847" y="33561"/>
                </a:cubicBezTo>
                <a:cubicBezTo>
                  <a:pt x="2228052" y="32216"/>
                  <a:pt x="2241384" y="33954"/>
                  <a:pt x="2253790" y="38635"/>
                </a:cubicBezTo>
                <a:cubicBezTo>
                  <a:pt x="2294520" y="52169"/>
                  <a:pt x="2338397" y="53007"/>
                  <a:pt x="2379622" y="41045"/>
                </a:cubicBezTo>
                <a:cubicBezTo>
                  <a:pt x="2431756" y="27168"/>
                  <a:pt x="2486503" y="26254"/>
                  <a:pt x="2539069" y="38381"/>
                </a:cubicBezTo>
                <a:cubicBezTo>
                  <a:pt x="2617207" y="55379"/>
                  <a:pt x="2695598" y="72123"/>
                  <a:pt x="2776908" y="58169"/>
                </a:cubicBezTo>
                <a:cubicBezTo>
                  <a:pt x="2824222" y="50178"/>
                  <a:pt x="2868111" y="30770"/>
                  <a:pt x="2914791" y="21637"/>
                </a:cubicBezTo>
                <a:cubicBezTo>
                  <a:pt x="3049249" y="-4620"/>
                  <a:pt x="3184976" y="3244"/>
                  <a:pt x="3320703" y="12124"/>
                </a:cubicBezTo>
                <a:cubicBezTo>
                  <a:pt x="3453259" y="20876"/>
                  <a:pt x="3585179" y="38888"/>
                  <a:pt x="3718496" y="36225"/>
                </a:cubicBezTo>
                <a:cubicBezTo>
                  <a:pt x="3746884" y="36440"/>
                  <a:pt x="3775210" y="38812"/>
                  <a:pt x="3803230" y="43328"/>
                </a:cubicBezTo>
                <a:cubicBezTo>
                  <a:pt x="3907245" y="57028"/>
                  <a:pt x="4011767" y="69966"/>
                  <a:pt x="4114640" y="42313"/>
                </a:cubicBezTo>
                <a:cubicBezTo>
                  <a:pt x="4206871" y="17312"/>
                  <a:pt x="4303111" y="10677"/>
                  <a:pt x="4397891" y="22779"/>
                </a:cubicBezTo>
                <a:cubicBezTo>
                  <a:pt x="4522696" y="39130"/>
                  <a:pt x="4648846" y="42707"/>
                  <a:pt x="4774374" y="33434"/>
                </a:cubicBezTo>
                <a:cubicBezTo>
                  <a:pt x="4813773" y="29515"/>
                  <a:pt x="4853387" y="28107"/>
                  <a:pt x="4892977" y="29248"/>
                </a:cubicBezTo>
                <a:cubicBezTo>
                  <a:pt x="5181681" y="42440"/>
                  <a:pt x="5471273" y="25062"/>
                  <a:pt x="5759471" y="55759"/>
                </a:cubicBezTo>
                <a:cubicBezTo>
                  <a:pt x="5805028" y="61131"/>
                  <a:pt x="5850896" y="61524"/>
                  <a:pt x="5896277" y="57017"/>
                </a:cubicBezTo>
                <a:lnTo>
                  <a:pt x="6006950" y="33749"/>
                </a:lnTo>
                <a:lnTo>
                  <a:pt x="6006950" y="4200116"/>
                </a:lnTo>
                <a:lnTo>
                  <a:pt x="13501" y="4200116"/>
                </a:lnTo>
                <a:lnTo>
                  <a:pt x="28554" y="3862213"/>
                </a:lnTo>
                <a:cubicBezTo>
                  <a:pt x="30457" y="3736758"/>
                  <a:pt x="27411" y="3611386"/>
                  <a:pt x="15626" y="3486312"/>
                </a:cubicBezTo>
                <a:cubicBezTo>
                  <a:pt x="-847" y="3333707"/>
                  <a:pt x="-4304" y="3179990"/>
                  <a:pt x="5296" y="3026802"/>
                </a:cubicBezTo>
                <a:cubicBezTo>
                  <a:pt x="11786" y="2939137"/>
                  <a:pt x="18539" y="2851472"/>
                  <a:pt x="22776" y="2763676"/>
                </a:cubicBezTo>
                <a:cubicBezTo>
                  <a:pt x="28180" y="2638786"/>
                  <a:pt x="25173" y="2513673"/>
                  <a:pt x="13771" y="2389181"/>
                </a:cubicBezTo>
                <a:cubicBezTo>
                  <a:pt x="4237" y="2294247"/>
                  <a:pt x="3177" y="2198663"/>
                  <a:pt x="10593" y="2103543"/>
                </a:cubicBezTo>
                <a:cubicBezTo>
                  <a:pt x="25690" y="1941590"/>
                  <a:pt x="9931" y="1779636"/>
                  <a:pt x="5032" y="1617814"/>
                </a:cubicBezTo>
                <a:cubicBezTo>
                  <a:pt x="-3577" y="1320125"/>
                  <a:pt x="20393" y="1022570"/>
                  <a:pt x="9666" y="724882"/>
                </a:cubicBezTo>
                <a:cubicBezTo>
                  <a:pt x="3841" y="577627"/>
                  <a:pt x="16420" y="430504"/>
                  <a:pt x="9666" y="283249"/>
                </a:cubicBezTo>
                <a:cubicBezTo>
                  <a:pt x="6885" y="230875"/>
                  <a:pt x="4568" y="178502"/>
                  <a:pt x="3409" y="126111"/>
                </a:cubicBezTo>
                <a:lnTo>
                  <a:pt x="3819" y="33427"/>
                </a:lnTo>
                <a:lnTo>
                  <a:pt x="31797" y="28723"/>
                </a:lnTo>
                <a:cubicBezTo>
                  <a:pt x="147177" y="14068"/>
                  <a:pt x="264046" y="13354"/>
                  <a:pt x="379873" y="26711"/>
                </a:cubicBezTo>
                <a:cubicBezTo>
                  <a:pt x="443931" y="35083"/>
                  <a:pt x="508243" y="47768"/>
                  <a:pt x="573442" y="35083"/>
                </a:cubicBezTo>
                <a:cubicBezTo>
                  <a:pt x="579581" y="33992"/>
                  <a:pt x="585759" y="36757"/>
                  <a:pt x="589044" y="42060"/>
                </a:cubicBezTo>
                <a:cubicBezTo>
                  <a:pt x="621264" y="81382"/>
                  <a:pt x="663123" y="80114"/>
                  <a:pt x="705871" y="67429"/>
                </a:cubicBezTo>
                <a:cubicBezTo>
                  <a:pt x="733929" y="58740"/>
                  <a:pt x="761430" y="48326"/>
                  <a:pt x="788194" y="36225"/>
                </a:cubicBezTo>
                <a:cubicBezTo>
                  <a:pt x="835052" y="16792"/>
                  <a:pt x="884827" y="5299"/>
                  <a:pt x="935464" y="2230"/>
                </a:cubicBezTo>
                <a:cubicBezTo>
                  <a:pt x="969111" y="-370"/>
                  <a:pt x="1002567" y="-521"/>
                  <a:pt x="1035902" y="878"/>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7889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2" name="Rectangle 191">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589E6-6CE1-E84F-BED2-00795CF4086C}"/>
              </a:ext>
            </a:extLst>
          </p:cNvPr>
          <p:cNvSpPr>
            <a:spLocks noGrp="1"/>
          </p:cNvSpPr>
          <p:nvPr>
            <p:ph type="title"/>
          </p:nvPr>
        </p:nvSpPr>
        <p:spPr>
          <a:xfrm>
            <a:off x="457201" y="412454"/>
            <a:ext cx="2381250" cy="2101850"/>
          </a:xfrm>
        </p:spPr>
        <p:txBody>
          <a:bodyPr>
            <a:normAutofit/>
          </a:bodyPr>
          <a:lstStyle/>
          <a:p>
            <a:r>
              <a:rPr lang="en-US" sz="2800" dirty="0" err="1">
                <a:latin typeface="Balaram" pitchFamily="2" charset="0"/>
              </a:rPr>
              <a:t>Parishit</a:t>
            </a:r>
            <a:r>
              <a:rPr lang="en-US" sz="2800" dirty="0">
                <a:latin typeface="Balaram" pitchFamily="2" charset="0"/>
              </a:rPr>
              <a:t> Maharaj punishes Kali</a:t>
            </a:r>
          </a:p>
        </p:txBody>
      </p:sp>
      <p:sp>
        <p:nvSpPr>
          <p:cNvPr id="5153" name="Rectangle 192">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154" name="Rectangle 193">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28" name="Content Placeholder 5127">
            <a:extLst>
              <a:ext uri="{FF2B5EF4-FFF2-40B4-BE49-F238E27FC236}">
                <a16:creationId xmlns:a16="http://schemas.microsoft.com/office/drawing/2014/main" id="{E95FB2CB-8825-43EB-9475-9EFC29E9B5DA}"/>
              </a:ext>
            </a:extLst>
          </p:cNvPr>
          <p:cNvSpPr>
            <a:spLocks noGrp="1"/>
          </p:cNvSpPr>
          <p:nvPr>
            <p:ph idx="1"/>
          </p:nvPr>
        </p:nvSpPr>
        <p:spPr>
          <a:xfrm>
            <a:off x="3157538" y="412454"/>
            <a:ext cx="3243262" cy="2101850"/>
          </a:xfrm>
        </p:spPr>
        <p:txBody>
          <a:bodyPr anchor="ctr">
            <a:normAutofit/>
          </a:bodyPr>
          <a:lstStyle/>
          <a:p>
            <a:pPr marL="0" indent="0">
              <a:buNone/>
            </a:pPr>
            <a:r>
              <a:rPr lang="en-US" sz="1700" dirty="0">
                <a:latin typeface="Balaram" pitchFamily="2" charset="0"/>
              </a:rPr>
              <a:t>Maharaja Parikshit, thus being petitioned by the personality of Kali, gave him permission to reside in places where gambling, drinking, prostitution and animal slaughter were performed </a:t>
            </a:r>
          </a:p>
        </p:txBody>
      </p:sp>
      <p:pic>
        <p:nvPicPr>
          <p:cNvPr id="5122" name="Picture 2" descr="Image result for kaliyuga surrenders to Parisit maharaj">
            <a:extLst>
              <a:ext uri="{FF2B5EF4-FFF2-40B4-BE49-F238E27FC236}">
                <a16:creationId xmlns:a16="http://schemas.microsoft.com/office/drawing/2014/main" id="{9B1E63A2-C3C2-C84F-83E7-821E20D47D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7905" b="1"/>
          <a:stretch/>
        </p:blipFill>
        <p:spPr bwMode="auto">
          <a:xfrm>
            <a:off x="20" y="2959630"/>
            <a:ext cx="6400781" cy="389837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Image result for kaliyuga surrenders to Parisit maharaj">
            <a:extLst>
              <a:ext uri="{FF2B5EF4-FFF2-40B4-BE49-F238E27FC236}">
                <a16:creationId xmlns:a16="http://schemas.microsoft.com/office/drawing/2014/main" id="{23E07F44-9482-6C4A-9A93-20A0F06DAC5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500" r="2" b="2"/>
          <a:stretch/>
        </p:blipFill>
        <p:spPr bwMode="auto">
          <a:xfrm>
            <a:off x="6591299" y="1"/>
            <a:ext cx="560070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16241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5379</TotalTime>
  <Words>1864</Words>
  <Application>Microsoft Macintosh PowerPoint</Application>
  <PresentationFormat>Widescreen</PresentationFormat>
  <Paragraphs>161</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Balaram</vt:lpstr>
      <vt:lpstr>Calibri</vt:lpstr>
      <vt:lpstr>Calibri Light</vt:lpstr>
      <vt:lpstr>Office Theme</vt:lpstr>
      <vt:lpstr>   वास्तविक धन क्या है ?  What is real wealth?  </vt:lpstr>
      <vt:lpstr>Recap </vt:lpstr>
      <vt:lpstr>पुनरावृत्ति</vt:lpstr>
      <vt:lpstr>Yasmin Tuste Jagat Tuste</vt:lpstr>
      <vt:lpstr>यथा तरोर्मूलनिषेचनेन तृप्यन्ति तत्स्कन्धभुजोपशाखा: । प्राणोपहाराच्च यथेन्द्रियाणां तथैव सर्वार्हणमच्युतेज्या ॥ १४ ॥</vt:lpstr>
      <vt:lpstr>  </vt:lpstr>
      <vt:lpstr>Don’t increase artificial necessities</vt:lpstr>
      <vt:lpstr>कृत्रिम आवश्यकताओं में वृद्धि न करें</vt:lpstr>
      <vt:lpstr>Parishit Maharaj punishes Kali</vt:lpstr>
      <vt:lpstr>सूत उवाच अभ्यर्थितस्तदा तस्मै स्थानानि कलये ददौ । द्यूतं पानं स्त्रिय: सूना यत्राधर्मश्चतुर्विध: ॥ ३८ ॥</vt:lpstr>
      <vt:lpstr>सूत उवाच अभ्यर्थितस्तदा तस्मै स्थानानि कलये ददौ । द्यूतं पानं स्त्रिय: सूना यत्राधर्मश्चतुर्विध: ॥ 1.17.38 ॥</vt:lpstr>
      <vt:lpstr>Points to Remember</vt:lpstr>
      <vt:lpstr>पुनश्च याचमानाय जातरूपमदात्प्रभु: । ततोऽनृतं मदं कामं रजो वैरं च पञ्चमम् ॥ ३९ ॥ </vt:lpstr>
      <vt:lpstr>पुनश्च याचमानाय जातरूपमदात्प्रभु: । ततोऽनृतं मदं कामं रजो वैरं च पञ्चमम् ॥ ३९ ॥ </vt:lpstr>
      <vt:lpstr>Ill effects of wealth: FILEE</vt:lpstr>
      <vt:lpstr>धन का अशुभ प्रभाव : अनकाईदु</vt:lpstr>
      <vt:lpstr>Laxmi or Durga ?</vt:lpstr>
      <vt:lpstr>लक्ष्मी या दुर्गा</vt:lpstr>
      <vt:lpstr>Real Wealth: Remembrance of Krishna</vt:lpstr>
      <vt:lpstr>असली धन: कृष्ण का स्मरण</vt:lpstr>
      <vt:lpstr>Krishna and Sudama</vt:lpstr>
      <vt:lpstr>Two birds in a tree</vt:lpstr>
      <vt:lpstr>एक पेड़ में दो पक्षी</vt:lpstr>
      <vt:lpstr>We are soul with a human body</vt:lpstr>
      <vt:lpstr>हम एक मानव शरीर में आत्मा हैं</vt:lpstr>
      <vt:lpstr>Dhruva Maharaj</vt:lpstr>
      <vt:lpstr>Maharaj Parikshit hears Krishna Katha </vt:lpstr>
      <vt:lpstr>कृष्ण नाम के हीरे मोती</vt:lpstr>
      <vt:lpstr>कृष्ण नाम के हीरे मोती</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81</cp:revision>
  <dcterms:created xsi:type="dcterms:W3CDTF">2021-02-03T00:09:29Z</dcterms:created>
  <dcterms:modified xsi:type="dcterms:W3CDTF">2021-02-10T15:59:07Z</dcterms:modified>
</cp:coreProperties>
</file>